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97" r:id="rId5"/>
    <p:sldId id="259" r:id="rId6"/>
    <p:sldId id="299" r:id="rId7"/>
    <p:sldId id="300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301" r:id="rId16"/>
    <p:sldId id="267" r:id="rId17"/>
    <p:sldId id="268" r:id="rId18"/>
    <p:sldId id="291" r:id="rId19"/>
    <p:sldId id="269" r:id="rId20"/>
    <p:sldId id="295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92" r:id="rId37"/>
    <p:sldId id="302" r:id="rId38"/>
    <p:sldId id="303" r:id="rId39"/>
    <p:sldId id="304" r:id="rId40"/>
    <p:sldId id="305" r:id="rId41"/>
    <p:sldId id="287" r:id="rId42"/>
    <p:sldId id="288" r:id="rId43"/>
    <p:sldId id="294" r:id="rId44"/>
  </p:sldIdLst>
  <p:sldSz cx="12192000" cy="6858000"/>
  <p:notesSz cx="6858000" cy="9144000"/>
  <p:defaultTextStyle>
    <a:defPPr>
      <a:defRPr lang="en-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D3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1368"/>
    <p:restoredTop sz="96327"/>
  </p:normalViewPr>
  <p:slideViewPr>
    <p:cSldViewPr snapToGrid="0" snapToObjects="1">
      <p:cViewPr varScale="1">
        <p:scale>
          <a:sx n="78" d="100"/>
          <a:sy n="78" d="100"/>
        </p:scale>
        <p:origin x="192" y="1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E59D05-B202-4668-8AB7-9542E9BEB030}" type="doc">
      <dgm:prSet loTypeId="urn:microsoft.com/office/officeart/2005/8/layout/list1" loCatId="list" qsTypeId="urn:microsoft.com/office/officeart/2005/8/quickstyle/simple2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77FF2939-5500-463A-8E11-C480A00BA541}">
      <dgm:prSet/>
      <dgm:spPr/>
      <dgm:t>
        <a:bodyPr/>
        <a:lstStyle/>
        <a:p>
          <a:r>
            <a:rPr lang="en-US" dirty="0" err="1"/>
            <a:t>Proizvođači</a:t>
          </a:r>
          <a:endParaRPr lang="en-US" dirty="0"/>
        </a:p>
      </dgm:t>
    </dgm:pt>
    <dgm:pt modelId="{B0960A49-E04A-4A90-9770-381E42138953}" type="parTrans" cxnId="{EB2DF56A-DAD9-4A5E-A213-EF3CAEEE76C2}">
      <dgm:prSet/>
      <dgm:spPr/>
      <dgm:t>
        <a:bodyPr/>
        <a:lstStyle/>
        <a:p>
          <a:endParaRPr lang="en-US"/>
        </a:p>
      </dgm:t>
    </dgm:pt>
    <dgm:pt modelId="{8BCDF50B-1A3B-4737-93B7-C4BF69DD7012}" type="sibTrans" cxnId="{EB2DF56A-DAD9-4A5E-A213-EF3CAEEE76C2}">
      <dgm:prSet/>
      <dgm:spPr/>
      <dgm:t>
        <a:bodyPr/>
        <a:lstStyle/>
        <a:p>
          <a:endParaRPr lang="en-US"/>
        </a:p>
      </dgm:t>
    </dgm:pt>
    <dgm:pt modelId="{96B56547-ABEA-4F88-A8E7-8AA3C0D42B64}">
      <dgm:prSet custT="1"/>
      <dgm:spPr/>
      <dgm:t>
        <a:bodyPr/>
        <a:lstStyle/>
        <a:p>
          <a:r>
            <a:rPr lang="hr-HR" sz="2000" noProof="0" dirty="0"/>
            <a:t>Tehnološka i troškovna učinkovitost</a:t>
          </a:r>
        </a:p>
      </dgm:t>
    </dgm:pt>
    <dgm:pt modelId="{34D0CE22-D44A-480F-BD85-721C3607D6A9}" type="parTrans" cxnId="{C3A288DC-B117-4D30-9148-B4EC59A4423E}">
      <dgm:prSet/>
      <dgm:spPr/>
      <dgm:t>
        <a:bodyPr/>
        <a:lstStyle/>
        <a:p>
          <a:endParaRPr lang="en-US"/>
        </a:p>
      </dgm:t>
    </dgm:pt>
    <dgm:pt modelId="{D2E129E2-7F5C-46E6-B021-AC7D9228A3DF}" type="sibTrans" cxnId="{C3A288DC-B117-4D30-9148-B4EC59A4423E}">
      <dgm:prSet/>
      <dgm:spPr/>
      <dgm:t>
        <a:bodyPr/>
        <a:lstStyle/>
        <a:p>
          <a:endParaRPr lang="en-US"/>
        </a:p>
      </dgm:t>
    </dgm:pt>
    <dgm:pt modelId="{E6C27090-45F0-48E8-AFC7-2C82EE7C1A19}">
      <dgm:prSet/>
      <dgm:spPr/>
      <dgm:t>
        <a:bodyPr/>
        <a:lstStyle/>
        <a:p>
          <a:r>
            <a:rPr lang="en-US" dirty="0"/>
            <a:t>JLS </a:t>
          </a:r>
          <a:r>
            <a:rPr lang="en-US" dirty="0" err="1"/>
            <a:t>i</a:t>
          </a:r>
          <a:r>
            <a:rPr lang="en-US" dirty="0"/>
            <a:t> JRS</a:t>
          </a:r>
        </a:p>
      </dgm:t>
    </dgm:pt>
    <dgm:pt modelId="{74179DAA-8DD6-4129-BB3B-F8FD4D9FC857}" type="parTrans" cxnId="{A6C019B4-A7CC-495D-AA6C-ED642E5653B4}">
      <dgm:prSet/>
      <dgm:spPr/>
      <dgm:t>
        <a:bodyPr/>
        <a:lstStyle/>
        <a:p>
          <a:endParaRPr lang="en-US"/>
        </a:p>
      </dgm:t>
    </dgm:pt>
    <dgm:pt modelId="{B9638309-9A9E-4CB1-A89B-D39D237601F6}" type="sibTrans" cxnId="{A6C019B4-A7CC-495D-AA6C-ED642E5653B4}">
      <dgm:prSet/>
      <dgm:spPr/>
      <dgm:t>
        <a:bodyPr/>
        <a:lstStyle/>
        <a:p>
          <a:endParaRPr lang="en-US"/>
        </a:p>
      </dgm:t>
    </dgm:pt>
    <dgm:pt modelId="{740DAD2B-EEC6-4E9B-AE1D-930A6306D892}">
      <dgm:prSet custT="1"/>
      <dgm:spPr/>
      <dgm:t>
        <a:bodyPr/>
        <a:lstStyle/>
        <a:p>
          <a:r>
            <a:rPr lang="hr-HR" sz="2000" noProof="0" dirty="0"/>
            <a:t>Nemogućnost dugoročnog planiranja</a:t>
          </a:r>
        </a:p>
      </dgm:t>
    </dgm:pt>
    <dgm:pt modelId="{416ED35B-6D21-4272-9249-DD768218B776}" type="parTrans" cxnId="{EF97FCB9-94D5-41CE-9AA0-3CC6D40E031A}">
      <dgm:prSet/>
      <dgm:spPr/>
      <dgm:t>
        <a:bodyPr/>
        <a:lstStyle/>
        <a:p>
          <a:endParaRPr lang="en-US"/>
        </a:p>
      </dgm:t>
    </dgm:pt>
    <dgm:pt modelId="{00353D35-776B-41F3-BDD7-072069348EB3}" type="sibTrans" cxnId="{EF97FCB9-94D5-41CE-9AA0-3CC6D40E031A}">
      <dgm:prSet/>
      <dgm:spPr/>
      <dgm:t>
        <a:bodyPr/>
        <a:lstStyle/>
        <a:p>
          <a:endParaRPr lang="en-US"/>
        </a:p>
      </dgm:t>
    </dgm:pt>
    <dgm:pt modelId="{05F8DA4D-BB79-A541-9AC2-F35185681BA5}">
      <dgm:prSet custT="1"/>
      <dgm:spPr/>
      <dgm:t>
        <a:bodyPr/>
        <a:lstStyle/>
        <a:p>
          <a:r>
            <a:rPr lang="hr-HR" sz="2000" noProof="0" dirty="0" err="1"/>
            <a:t>Fragmentiranost</a:t>
          </a:r>
          <a:r>
            <a:rPr lang="hr-HR" sz="2000" noProof="0" dirty="0"/>
            <a:t> proizvodnje</a:t>
          </a:r>
        </a:p>
      </dgm:t>
    </dgm:pt>
    <dgm:pt modelId="{4833CD35-8434-FD41-BFDF-F153C6C5089D}" type="parTrans" cxnId="{044C1B39-0F6E-2C45-B55B-3164DFA80BAB}">
      <dgm:prSet/>
      <dgm:spPr/>
      <dgm:t>
        <a:bodyPr/>
        <a:lstStyle/>
        <a:p>
          <a:endParaRPr lang="en-GB"/>
        </a:p>
      </dgm:t>
    </dgm:pt>
    <dgm:pt modelId="{A7067759-9033-2340-8E5B-44EFDDB88825}" type="sibTrans" cxnId="{044C1B39-0F6E-2C45-B55B-3164DFA80BAB}">
      <dgm:prSet/>
      <dgm:spPr/>
      <dgm:t>
        <a:bodyPr/>
        <a:lstStyle/>
        <a:p>
          <a:endParaRPr lang="en-GB"/>
        </a:p>
      </dgm:t>
    </dgm:pt>
    <dgm:pt modelId="{C8CDF3DF-5668-FC49-8E5D-F508FCA3CAB7}">
      <dgm:prSet custT="1"/>
      <dgm:spPr/>
      <dgm:t>
        <a:bodyPr/>
        <a:lstStyle/>
        <a:p>
          <a:r>
            <a:rPr lang="hr-HR" sz="2000" noProof="0" dirty="0"/>
            <a:t>Odsustvo ekonomija obujma</a:t>
          </a:r>
        </a:p>
      </dgm:t>
    </dgm:pt>
    <dgm:pt modelId="{0C8E997B-E2FA-6D40-B64E-5F6A0BAB0A3C}" type="parTrans" cxnId="{CE950AEA-6F05-1E4A-BB5C-30610829BB4F}">
      <dgm:prSet/>
      <dgm:spPr/>
      <dgm:t>
        <a:bodyPr/>
        <a:lstStyle/>
        <a:p>
          <a:endParaRPr lang="en-GB"/>
        </a:p>
      </dgm:t>
    </dgm:pt>
    <dgm:pt modelId="{A7F886B9-8CD2-6B4E-8A0D-A23E209A7252}" type="sibTrans" cxnId="{CE950AEA-6F05-1E4A-BB5C-30610829BB4F}">
      <dgm:prSet/>
      <dgm:spPr/>
      <dgm:t>
        <a:bodyPr/>
        <a:lstStyle/>
        <a:p>
          <a:endParaRPr lang="en-GB"/>
        </a:p>
      </dgm:t>
    </dgm:pt>
    <dgm:pt modelId="{7D6E729D-8430-1249-B595-50D3C95AD03D}">
      <dgm:prSet custT="1"/>
      <dgm:spPr/>
      <dgm:t>
        <a:bodyPr/>
        <a:lstStyle/>
        <a:p>
          <a:r>
            <a:rPr lang="hr-HR" sz="2000" noProof="0" dirty="0"/>
            <a:t>Položaj u lancu vrijednosti i pregovaračka moć</a:t>
          </a:r>
          <a:endParaRPr lang="hr-HR" sz="1400" noProof="0" dirty="0"/>
        </a:p>
      </dgm:t>
    </dgm:pt>
    <dgm:pt modelId="{335FEAE2-C2F3-DE4F-A174-FEE6E0B1B55E}" type="parTrans" cxnId="{DFFEF95F-B3E0-AF44-BEDD-D3B85E4607E6}">
      <dgm:prSet/>
      <dgm:spPr/>
      <dgm:t>
        <a:bodyPr/>
        <a:lstStyle/>
        <a:p>
          <a:endParaRPr lang="en-GB"/>
        </a:p>
      </dgm:t>
    </dgm:pt>
    <dgm:pt modelId="{79D6A644-83F9-BB48-A39E-6ECA29886FED}" type="sibTrans" cxnId="{DFFEF95F-B3E0-AF44-BEDD-D3B85E4607E6}">
      <dgm:prSet/>
      <dgm:spPr/>
      <dgm:t>
        <a:bodyPr/>
        <a:lstStyle/>
        <a:p>
          <a:endParaRPr lang="en-GB"/>
        </a:p>
      </dgm:t>
    </dgm:pt>
    <dgm:pt modelId="{ECBC91A1-1F65-714B-AC31-6A72AB2E9BF8}">
      <dgm:prSet custT="1"/>
      <dgm:spPr/>
      <dgm:t>
        <a:bodyPr/>
        <a:lstStyle/>
        <a:p>
          <a:r>
            <a:rPr lang="hr-HR" sz="2000" noProof="0" dirty="0" err="1"/>
            <a:t>Socio</a:t>
          </a:r>
          <a:r>
            <a:rPr lang="hr-HR" sz="2000" noProof="0" dirty="0"/>
            <a:t>-ekonomska održivost</a:t>
          </a:r>
          <a:endParaRPr lang="hr-HR" sz="2300" noProof="0" dirty="0"/>
        </a:p>
      </dgm:t>
    </dgm:pt>
    <dgm:pt modelId="{39C2D79D-348E-C24E-AD47-A8C149D400A7}" type="parTrans" cxnId="{B9DCDD48-6F3E-AA45-BEA4-DC75FF061CE2}">
      <dgm:prSet/>
      <dgm:spPr/>
      <dgm:t>
        <a:bodyPr/>
        <a:lstStyle/>
        <a:p>
          <a:endParaRPr lang="en-GB"/>
        </a:p>
      </dgm:t>
    </dgm:pt>
    <dgm:pt modelId="{3C956F48-73A9-8843-8143-2AA1B30A6BC7}" type="sibTrans" cxnId="{B9DCDD48-6F3E-AA45-BEA4-DC75FF061CE2}">
      <dgm:prSet/>
      <dgm:spPr/>
      <dgm:t>
        <a:bodyPr/>
        <a:lstStyle/>
        <a:p>
          <a:endParaRPr lang="en-GB"/>
        </a:p>
      </dgm:t>
    </dgm:pt>
    <dgm:pt modelId="{382F4641-8968-8D46-B136-4DEEBD2AE8B6}">
      <dgm:prSet custT="1"/>
      <dgm:spPr/>
      <dgm:t>
        <a:bodyPr/>
        <a:lstStyle/>
        <a:p>
          <a:r>
            <a:rPr lang="hr-HR" sz="2000" noProof="0" dirty="0"/>
            <a:t>Ograničen fiskalni kapacitet</a:t>
          </a:r>
        </a:p>
      </dgm:t>
    </dgm:pt>
    <dgm:pt modelId="{E14C6736-7384-9440-B912-5FEA69ED4F48}" type="parTrans" cxnId="{6ED0F8CA-7287-8944-9AF2-AFF883E7A6DF}">
      <dgm:prSet/>
      <dgm:spPr/>
      <dgm:t>
        <a:bodyPr/>
        <a:lstStyle/>
        <a:p>
          <a:endParaRPr lang="en-GB"/>
        </a:p>
      </dgm:t>
    </dgm:pt>
    <dgm:pt modelId="{FF705FC4-DA8C-784A-B31E-D0D5EA39FBBE}" type="sibTrans" cxnId="{6ED0F8CA-7287-8944-9AF2-AFF883E7A6DF}">
      <dgm:prSet/>
      <dgm:spPr/>
      <dgm:t>
        <a:bodyPr/>
        <a:lstStyle/>
        <a:p>
          <a:endParaRPr lang="en-GB"/>
        </a:p>
      </dgm:t>
    </dgm:pt>
    <dgm:pt modelId="{7A83A00F-2F58-D145-BE59-EB7157B95B31}">
      <dgm:prSet custT="1"/>
      <dgm:spPr/>
      <dgm:t>
        <a:bodyPr/>
        <a:lstStyle/>
        <a:p>
          <a:r>
            <a:rPr lang="hr-HR" sz="2000" noProof="0" dirty="0"/>
            <a:t>Postojeća i nova infrastruktura</a:t>
          </a:r>
        </a:p>
      </dgm:t>
    </dgm:pt>
    <dgm:pt modelId="{B4913014-479D-6142-BB3F-4D1E0DF7C6F9}" type="parTrans" cxnId="{5083281A-FC53-DA4B-A775-1943F1001B00}">
      <dgm:prSet/>
      <dgm:spPr/>
      <dgm:t>
        <a:bodyPr/>
        <a:lstStyle/>
        <a:p>
          <a:endParaRPr lang="en-GB"/>
        </a:p>
      </dgm:t>
    </dgm:pt>
    <dgm:pt modelId="{AE0E893D-5530-554D-ABE2-ABE80C855DCC}" type="sibTrans" cxnId="{5083281A-FC53-DA4B-A775-1943F1001B00}">
      <dgm:prSet/>
      <dgm:spPr/>
      <dgm:t>
        <a:bodyPr/>
        <a:lstStyle/>
        <a:p>
          <a:endParaRPr lang="en-GB"/>
        </a:p>
      </dgm:t>
    </dgm:pt>
    <dgm:pt modelId="{5F2022C2-42C8-8F4E-BCC8-9A729C3C8F3A}" type="pres">
      <dgm:prSet presAssocID="{E1E59D05-B202-4668-8AB7-9542E9BEB030}" presName="linear" presStyleCnt="0">
        <dgm:presLayoutVars>
          <dgm:dir/>
          <dgm:animLvl val="lvl"/>
          <dgm:resizeHandles val="exact"/>
        </dgm:presLayoutVars>
      </dgm:prSet>
      <dgm:spPr/>
    </dgm:pt>
    <dgm:pt modelId="{8D4290E8-BC5B-B04B-BF6D-57C8D5FE4580}" type="pres">
      <dgm:prSet presAssocID="{77FF2939-5500-463A-8E11-C480A00BA541}" presName="parentLin" presStyleCnt="0"/>
      <dgm:spPr/>
    </dgm:pt>
    <dgm:pt modelId="{3BA73041-D4DC-674B-B40A-775923AD05BD}" type="pres">
      <dgm:prSet presAssocID="{77FF2939-5500-463A-8E11-C480A00BA541}" presName="parentLeftMargin" presStyleLbl="node1" presStyleIdx="0" presStyleCnt="2"/>
      <dgm:spPr/>
    </dgm:pt>
    <dgm:pt modelId="{6481BB24-3E19-0F42-ACE0-1F8262D43D14}" type="pres">
      <dgm:prSet presAssocID="{77FF2939-5500-463A-8E11-C480A00BA541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443A1747-B8BA-D440-8B3E-96DCF4172D27}" type="pres">
      <dgm:prSet presAssocID="{77FF2939-5500-463A-8E11-C480A00BA541}" presName="negativeSpace" presStyleCnt="0"/>
      <dgm:spPr/>
    </dgm:pt>
    <dgm:pt modelId="{64EA1ADB-C77E-664A-B89B-318DCEA56C7E}" type="pres">
      <dgm:prSet presAssocID="{77FF2939-5500-463A-8E11-C480A00BA541}" presName="childText" presStyleLbl="conFgAcc1" presStyleIdx="0" presStyleCnt="2">
        <dgm:presLayoutVars>
          <dgm:bulletEnabled val="1"/>
        </dgm:presLayoutVars>
      </dgm:prSet>
      <dgm:spPr/>
    </dgm:pt>
    <dgm:pt modelId="{A2AD9C23-09DC-324B-B452-8A6E1A7027EC}" type="pres">
      <dgm:prSet presAssocID="{8BCDF50B-1A3B-4737-93B7-C4BF69DD7012}" presName="spaceBetweenRectangles" presStyleCnt="0"/>
      <dgm:spPr/>
    </dgm:pt>
    <dgm:pt modelId="{94236519-BE04-954A-96AF-4AF70131B0F0}" type="pres">
      <dgm:prSet presAssocID="{E6C27090-45F0-48E8-AFC7-2C82EE7C1A19}" presName="parentLin" presStyleCnt="0"/>
      <dgm:spPr/>
    </dgm:pt>
    <dgm:pt modelId="{36AEB315-281D-2547-9453-86A3BD1FDFDB}" type="pres">
      <dgm:prSet presAssocID="{E6C27090-45F0-48E8-AFC7-2C82EE7C1A19}" presName="parentLeftMargin" presStyleLbl="node1" presStyleIdx="0" presStyleCnt="2"/>
      <dgm:spPr/>
    </dgm:pt>
    <dgm:pt modelId="{15CA2E3C-BE3A-5B41-A102-3FD68D07DAEB}" type="pres">
      <dgm:prSet presAssocID="{E6C27090-45F0-48E8-AFC7-2C82EE7C1A19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5BFD4316-8FDD-3A4C-82C9-F762D7B59879}" type="pres">
      <dgm:prSet presAssocID="{E6C27090-45F0-48E8-AFC7-2C82EE7C1A19}" presName="negativeSpace" presStyleCnt="0"/>
      <dgm:spPr/>
    </dgm:pt>
    <dgm:pt modelId="{3F69A808-D4D2-CD4E-A06C-313189A26FCE}" type="pres">
      <dgm:prSet presAssocID="{E6C27090-45F0-48E8-AFC7-2C82EE7C1A19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84DA7E0A-F937-BC40-8A2C-066C95ECACD4}" type="presOf" srcId="{740DAD2B-EEC6-4E9B-AE1D-930A6306D892}" destId="{3F69A808-D4D2-CD4E-A06C-313189A26FCE}" srcOrd="0" destOrd="0" presId="urn:microsoft.com/office/officeart/2005/8/layout/list1"/>
    <dgm:cxn modelId="{DFC2200E-B60B-8E4C-8AF3-E550FEB8B9C0}" type="presOf" srcId="{77FF2939-5500-463A-8E11-C480A00BA541}" destId="{6481BB24-3E19-0F42-ACE0-1F8262D43D14}" srcOrd="1" destOrd="0" presId="urn:microsoft.com/office/officeart/2005/8/layout/list1"/>
    <dgm:cxn modelId="{41511A16-2080-3A40-9591-404CBADE5078}" type="presOf" srcId="{C8CDF3DF-5668-FC49-8E5D-F508FCA3CAB7}" destId="{64EA1ADB-C77E-664A-B89B-318DCEA56C7E}" srcOrd="0" destOrd="2" presId="urn:microsoft.com/office/officeart/2005/8/layout/list1"/>
    <dgm:cxn modelId="{5083281A-FC53-DA4B-A775-1943F1001B00}" srcId="{E6C27090-45F0-48E8-AFC7-2C82EE7C1A19}" destId="{7A83A00F-2F58-D145-BE59-EB7157B95B31}" srcOrd="1" destOrd="0" parTransId="{B4913014-479D-6142-BB3F-4D1E0DF7C6F9}" sibTransId="{AE0E893D-5530-554D-ABE2-ABE80C855DCC}"/>
    <dgm:cxn modelId="{7F729F1F-F92E-004C-960D-5FCB96EF1029}" type="presOf" srcId="{ECBC91A1-1F65-714B-AC31-6A72AB2E9BF8}" destId="{3F69A808-D4D2-CD4E-A06C-313189A26FCE}" srcOrd="0" destOrd="3" presId="urn:microsoft.com/office/officeart/2005/8/layout/list1"/>
    <dgm:cxn modelId="{69D88421-74CA-EE43-9E7E-BAC1F382E733}" type="presOf" srcId="{77FF2939-5500-463A-8E11-C480A00BA541}" destId="{3BA73041-D4DC-674B-B40A-775923AD05BD}" srcOrd="0" destOrd="0" presId="urn:microsoft.com/office/officeart/2005/8/layout/list1"/>
    <dgm:cxn modelId="{044C1B39-0F6E-2C45-B55B-3164DFA80BAB}" srcId="{77FF2939-5500-463A-8E11-C480A00BA541}" destId="{05F8DA4D-BB79-A541-9AC2-F35185681BA5}" srcOrd="0" destOrd="0" parTransId="{4833CD35-8434-FD41-BFDF-F153C6C5089D}" sibTransId="{A7067759-9033-2340-8E5B-44EFDDB88825}"/>
    <dgm:cxn modelId="{B9DCDD48-6F3E-AA45-BEA4-DC75FF061CE2}" srcId="{E6C27090-45F0-48E8-AFC7-2C82EE7C1A19}" destId="{ECBC91A1-1F65-714B-AC31-6A72AB2E9BF8}" srcOrd="3" destOrd="0" parTransId="{39C2D79D-348E-C24E-AD47-A8C149D400A7}" sibTransId="{3C956F48-73A9-8843-8143-2AA1B30A6BC7}"/>
    <dgm:cxn modelId="{5E87D451-62B0-2C41-B0DC-5E46B08C7138}" type="presOf" srcId="{96B56547-ABEA-4F88-A8E7-8AA3C0D42B64}" destId="{64EA1ADB-C77E-664A-B89B-318DCEA56C7E}" srcOrd="0" destOrd="1" presId="urn:microsoft.com/office/officeart/2005/8/layout/list1"/>
    <dgm:cxn modelId="{DFFEF95F-B3E0-AF44-BEDD-D3B85E4607E6}" srcId="{77FF2939-5500-463A-8E11-C480A00BA541}" destId="{7D6E729D-8430-1249-B595-50D3C95AD03D}" srcOrd="3" destOrd="0" parTransId="{335FEAE2-C2F3-DE4F-A174-FEE6E0B1B55E}" sibTransId="{79D6A644-83F9-BB48-A39E-6ECA29886FED}"/>
    <dgm:cxn modelId="{EB2DF56A-DAD9-4A5E-A213-EF3CAEEE76C2}" srcId="{E1E59D05-B202-4668-8AB7-9542E9BEB030}" destId="{77FF2939-5500-463A-8E11-C480A00BA541}" srcOrd="0" destOrd="0" parTransId="{B0960A49-E04A-4A90-9770-381E42138953}" sibTransId="{8BCDF50B-1A3B-4737-93B7-C4BF69DD7012}"/>
    <dgm:cxn modelId="{ECAAA08A-4B84-1545-9D5B-3D7027BA8BB1}" type="presOf" srcId="{382F4641-8968-8D46-B136-4DEEBD2AE8B6}" destId="{3F69A808-D4D2-CD4E-A06C-313189A26FCE}" srcOrd="0" destOrd="2" presId="urn:microsoft.com/office/officeart/2005/8/layout/list1"/>
    <dgm:cxn modelId="{103B2697-C902-824E-8C4C-526459E6D0DF}" type="presOf" srcId="{7A83A00F-2F58-D145-BE59-EB7157B95B31}" destId="{3F69A808-D4D2-CD4E-A06C-313189A26FCE}" srcOrd="0" destOrd="1" presId="urn:microsoft.com/office/officeart/2005/8/layout/list1"/>
    <dgm:cxn modelId="{F13CE297-AD6D-C340-9A9B-47890C139014}" type="presOf" srcId="{E6C27090-45F0-48E8-AFC7-2C82EE7C1A19}" destId="{15CA2E3C-BE3A-5B41-A102-3FD68D07DAEB}" srcOrd="1" destOrd="0" presId="urn:microsoft.com/office/officeart/2005/8/layout/list1"/>
    <dgm:cxn modelId="{DEAFBDA8-47E2-064B-B00C-9738677F1BF7}" type="presOf" srcId="{E6C27090-45F0-48E8-AFC7-2C82EE7C1A19}" destId="{36AEB315-281D-2547-9453-86A3BD1FDFDB}" srcOrd="0" destOrd="0" presId="urn:microsoft.com/office/officeart/2005/8/layout/list1"/>
    <dgm:cxn modelId="{A6C019B4-A7CC-495D-AA6C-ED642E5653B4}" srcId="{E1E59D05-B202-4668-8AB7-9542E9BEB030}" destId="{E6C27090-45F0-48E8-AFC7-2C82EE7C1A19}" srcOrd="1" destOrd="0" parTransId="{74179DAA-8DD6-4129-BB3B-F8FD4D9FC857}" sibTransId="{B9638309-9A9E-4CB1-A89B-D39D237601F6}"/>
    <dgm:cxn modelId="{EF97FCB9-94D5-41CE-9AA0-3CC6D40E031A}" srcId="{E6C27090-45F0-48E8-AFC7-2C82EE7C1A19}" destId="{740DAD2B-EEC6-4E9B-AE1D-930A6306D892}" srcOrd="0" destOrd="0" parTransId="{416ED35B-6D21-4272-9249-DD768218B776}" sibTransId="{00353D35-776B-41F3-BDD7-072069348EB3}"/>
    <dgm:cxn modelId="{AE8B28BF-BB8D-904B-8DEA-BF711BA6754E}" type="presOf" srcId="{7D6E729D-8430-1249-B595-50D3C95AD03D}" destId="{64EA1ADB-C77E-664A-B89B-318DCEA56C7E}" srcOrd="0" destOrd="3" presId="urn:microsoft.com/office/officeart/2005/8/layout/list1"/>
    <dgm:cxn modelId="{6C7B7CC9-A596-D04B-8D04-21E5F7A6D306}" type="presOf" srcId="{05F8DA4D-BB79-A541-9AC2-F35185681BA5}" destId="{64EA1ADB-C77E-664A-B89B-318DCEA56C7E}" srcOrd="0" destOrd="0" presId="urn:microsoft.com/office/officeart/2005/8/layout/list1"/>
    <dgm:cxn modelId="{6ED0F8CA-7287-8944-9AF2-AFF883E7A6DF}" srcId="{E6C27090-45F0-48E8-AFC7-2C82EE7C1A19}" destId="{382F4641-8968-8D46-B136-4DEEBD2AE8B6}" srcOrd="2" destOrd="0" parTransId="{E14C6736-7384-9440-B912-5FEA69ED4F48}" sibTransId="{FF705FC4-DA8C-784A-B31E-D0D5EA39FBBE}"/>
    <dgm:cxn modelId="{C3A288DC-B117-4D30-9148-B4EC59A4423E}" srcId="{77FF2939-5500-463A-8E11-C480A00BA541}" destId="{96B56547-ABEA-4F88-A8E7-8AA3C0D42B64}" srcOrd="1" destOrd="0" parTransId="{34D0CE22-D44A-480F-BD85-721C3607D6A9}" sibTransId="{D2E129E2-7F5C-46E6-B021-AC7D9228A3DF}"/>
    <dgm:cxn modelId="{DAF1CEDD-A8D2-FD49-8A6C-EA1AC40E2CE8}" type="presOf" srcId="{E1E59D05-B202-4668-8AB7-9542E9BEB030}" destId="{5F2022C2-42C8-8F4E-BCC8-9A729C3C8F3A}" srcOrd="0" destOrd="0" presId="urn:microsoft.com/office/officeart/2005/8/layout/list1"/>
    <dgm:cxn modelId="{CE950AEA-6F05-1E4A-BB5C-30610829BB4F}" srcId="{77FF2939-5500-463A-8E11-C480A00BA541}" destId="{C8CDF3DF-5668-FC49-8E5D-F508FCA3CAB7}" srcOrd="2" destOrd="0" parTransId="{0C8E997B-E2FA-6D40-B64E-5F6A0BAB0A3C}" sibTransId="{A7F886B9-8CD2-6B4E-8A0D-A23E209A7252}"/>
    <dgm:cxn modelId="{1493725A-0037-B34A-BE2A-B3EDCE80D5F6}" type="presParOf" srcId="{5F2022C2-42C8-8F4E-BCC8-9A729C3C8F3A}" destId="{8D4290E8-BC5B-B04B-BF6D-57C8D5FE4580}" srcOrd="0" destOrd="0" presId="urn:microsoft.com/office/officeart/2005/8/layout/list1"/>
    <dgm:cxn modelId="{20D4B6FD-607E-E34B-B247-473ADE95107F}" type="presParOf" srcId="{8D4290E8-BC5B-B04B-BF6D-57C8D5FE4580}" destId="{3BA73041-D4DC-674B-B40A-775923AD05BD}" srcOrd="0" destOrd="0" presId="urn:microsoft.com/office/officeart/2005/8/layout/list1"/>
    <dgm:cxn modelId="{3A642902-4B7B-A34A-B34B-EC500AB552B1}" type="presParOf" srcId="{8D4290E8-BC5B-B04B-BF6D-57C8D5FE4580}" destId="{6481BB24-3E19-0F42-ACE0-1F8262D43D14}" srcOrd="1" destOrd="0" presId="urn:microsoft.com/office/officeart/2005/8/layout/list1"/>
    <dgm:cxn modelId="{9A5C8DBC-8C37-9C41-8254-140DE6557E7F}" type="presParOf" srcId="{5F2022C2-42C8-8F4E-BCC8-9A729C3C8F3A}" destId="{443A1747-B8BA-D440-8B3E-96DCF4172D27}" srcOrd="1" destOrd="0" presId="urn:microsoft.com/office/officeart/2005/8/layout/list1"/>
    <dgm:cxn modelId="{B8E3D700-F35D-BD46-A055-577DBB806294}" type="presParOf" srcId="{5F2022C2-42C8-8F4E-BCC8-9A729C3C8F3A}" destId="{64EA1ADB-C77E-664A-B89B-318DCEA56C7E}" srcOrd="2" destOrd="0" presId="urn:microsoft.com/office/officeart/2005/8/layout/list1"/>
    <dgm:cxn modelId="{004E487F-834A-D24B-813E-58564FD9A9E2}" type="presParOf" srcId="{5F2022C2-42C8-8F4E-BCC8-9A729C3C8F3A}" destId="{A2AD9C23-09DC-324B-B452-8A6E1A7027EC}" srcOrd="3" destOrd="0" presId="urn:microsoft.com/office/officeart/2005/8/layout/list1"/>
    <dgm:cxn modelId="{AA78B87C-BF45-9741-8F02-593D2F64CCD5}" type="presParOf" srcId="{5F2022C2-42C8-8F4E-BCC8-9A729C3C8F3A}" destId="{94236519-BE04-954A-96AF-4AF70131B0F0}" srcOrd="4" destOrd="0" presId="urn:microsoft.com/office/officeart/2005/8/layout/list1"/>
    <dgm:cxn modelId="{E1D89B47-7DF9-6E4F-9A55-4DC2140143C8}" type="presParOf" srcId="{94236519-BE04-954A-96AF-4AF70131B0F0}" destId="{36AEB315-281D-2547-9453-86A3BD1FDFDB}" srcOrd="0" destOrd="0" presId="urn:microsoft.com/office/officeart/2005/8/layout/list1"/>
    <dgm:cxn modelId="{C39F2241-90C5-EE44-BC1D-1DAA8063D33A}" type="presParOf" srcId="{94236519-BE04-954A-96AF-4AF70131B0F0}" destId="{15CA2E3C-BE3A-5B41-A102-3FD68D07DAEB}" srcOrd="1" destOrd="0" presId="urn:microsoft.com/office/officeart/2005/8/layout/list1"/>
    <dgm:cxn modelId="{876C75CF-B497-DE40-9606-B8899D321B3D}" type="presParOf" srcId="{5F2022C2-42C8-8F4E-BCC8-9A729C3C8F3A}" destId="{5BFD4316-8FDD-3A4C-82C9-F762D7B59879}" srcOrd="5" destOrd="0" presId="urn:microsoft.com/office/officeart/2005/8/layout/list1"/>
    <dgm:cxn modelId="{DBAAD880-122F-F040-95C6-9A2B5FDFD581}" type="presParOf" srcId="{5F2022C2-42C8-8F4E-BCC8-9A729C3C8F3A}" destId="{3F69A808-D4D2-CD4E-A06C-313189A26FCE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3EE3B0D-2BB4-495C-BB08-54E87A3F12C7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7125077-878A-4DEE-B8FF-75D8ACE49FA7}">
      <dgm:prSet/>
      <dgm:spPr/>
      <dgm:t>
        <a:bodyPr/>
        <a:lstStyle/>
        <a:p>
          <a:r>
            <a:rPr lang="hr-HR"/>
            <a:t>Uredski materijal, čišćenje, tekuće održavanje i dr.</a:t>
          </a:r>
          <a:endParaRPr lang="en-US"/>
        </a:p>
      </dgm:t>
    </dgm:pt>
    <dgm:pt modelId="{EF7FCD4B-748A-4813-A2C1-B35D8EE9042E}" type="parTrans" cxnId="{B2B1E457-4D5D-4D64-A11D-78B2C99A26F7}">
      <dgm:prSet/>
      <dgm:spPr/>
      <dgm:t>
        <a:bodyPr/>
        <a:lstStyle/>
        <a:p>
          <a:endParaRPr lang="en-US"/>
        </a:p>
      </dgm:t>
    </dgm:pt>
    <dgm:pt modelId="{A855C6E8-F296-4A43-AB99-F32D3E5C3387}" type="sibTrans" cxnId="{B2B1E457-4D5D-4D64-A11D-78B2C99A26F7}">
      <dgm:prSet/>
      <dgm:spPr/>
      <dgm:t>
        <a:bodyPr/>
        <a:lstStyle/>
        <a:p>
          <a:endParaRPr lang="en-US"/>
        </a:p>
      </dgm:t>
    </dgm:pt>
    <dgm:pt modelId="{B4FC2657-0013-4CC7-A173-4EF2ABD7FC9D}">
      <dgm:prSet/>
      <dgm:spPr/>
      <dgm:t>
        <a:bodyPr/>
        <a:lstStyle/>
        <a:p>
          <a:r>
            <a:rPr lang="hr-HR"/>
            <a:t>Paušalna procjena 1% svih operativnih troškova</a:t>
          </a:r>
          <a:endParaRPr lang="en-US"/>
        </a:p>
      </dgm:t>
    </dgm:pt>
    <dgm:pt modelId="{232F8EA3-7128-4077-A532-6C4EA0841CCA}" type="parTrans" cxnId="{834C19ED-36A9-4972-80A5-58B3C581C00A}">
      <dgm:prSet/>
      <dgm:spPr/>
      <dgm:t>
        <a:bodyPr/>
        <a:lstStyle/>
        <a:p>
          <a:endParaRPr lang="en-US"/>
        </a:p>
      </dgm:t>
    </dgm:pt>
    <dgm:pt modelId="{E18BA4D9-6F08-4A5D-AF6F-C8D4DBCA7B94}" type="sibTrans" cxnId="{834C19ED-36A9-4972-80A5-58B3C581C00A}">
      <dgm:prSet/>
      <dgm:spPr/>
      <dgm:t>
        <a:bodyPr/>
        <a:lstStyle/>
        <a:p>
          <a:endParaRPr lang="en-US"/>
        </a:p>
      </dgm:t>
    </dgm:pt>
    <dgm:pt modelId="{FCD7F32B-DB13-4B3E-A234-AF56F5BFE4B3}">
      <dgm:prSet/>
      <dgm:spPr/>
      <dgm:t>
        <a:bodyPr/>
        <a:lstStyle/>
        <a:p>
          <a:r>
            <a:rPr lang="hr-HR"/>
            <a:t>U izračun nisu uzeti komunalni troškovi i naknade za pravo građenja</a:t>
          </a:r>
          <a:endParaRPr lang="en-US"/>
        </a:p>
      </dgm:t>
    </dgm:pt>
    <dgm:pt modelId="{4FFDF3FD-1F2D-46D6-8991-76412F0128FC}" type="parTrans" cxnId="{FBF62ECD-F39A-4838-86E4-C0958EA2C25A}">
      <dgm:prSet/>
      <dgm:spPr/>
      <dgm:t>
        <a:bodyPr/>
        <a:lstStyle/>
        <a:p>
          <a:endParaRPr lang="en-US"/>
        </a:p>
      </dgm:t>
    </dgm:pt>
    <dgm:pt modelId="{68252BD6-C9FA-4FCD-B339-DA1943AC9583}" type="sibTrans" cxnId="{FBF62ECD-F39A-4838-86E4-C0958EA2C25A}">
      <dgm:prSet/>
      <dgm:spPr/>
      <dgm:t>
        <a:bodyPr/>
        <a:lstStyle/>
        <a:p>
          <a:endParaRPr lang="en-US"/>
        </a:p>
      </dgm:t>
    </dgm:pt>
    <dgm:pt modelId="{44C4A0B5-2328-40E4-91DA-BFD22A22A021}">
      <dgm:prSet/>
      <dgm:spPr/>
      <dgm:t>
        <a:bodyPr/>
        <a:lstStyle/>
        <a:p>
          <a:r>
            <a:rPr lang="hr-HR"/>
            <a:t>Mogućnost oslobođenja?</a:t>
          </a:r>
          <a:endParaRPr lang="en-US"/>
        </a:p>
      </dgm:t>
    </dgm:pt>
    <dgm:pt modelId="{E0FCE02B-3D24-4340-83D1-845495FAFE4C}" type="parTrans" cxnId="{46926404-0377-48E6-957F-25434FCABAFD}">
      <dgm:prSet/>
      <dgm:spPr/>
      <dgm:t>
        <a:bodyPr/>
        <a:lstStyle/>
        <a:p>
          <a:endParaRPr lang="en-US"/>
        </a:p>
      </dgm:t>
    </dgm:pt>
    <dgm:pt modelId="{9BAA9C4A-E4AE-4104-BE6E-521FC10E2FE2}" type="sibTrans" cxnId="{46926404-0377-48E6-957F-25434FCABAFD}">
      <dgm:prSet/>
      <dgm:spPr/>
      <dgm:t>
        <a:bodyPr/>
        <a:lstStyle/>
        <a:p>
          <a:endParaRPr lang="en-US"/>
        </a:p>
      </dgm:t>
    </dgm:pt>
    <dgm:pt modelId="{210D7D5A-1563-AC46-BD45-A6A596D744D0}" type="pres">
      <dgm:prSet presAssocID="{83EE3B0D-2BB4-495C-BB08-54E87A3F12C7}" presName="vert0" presStyleCnt="0">
        <dgm:presLayoutVars>
          <dgm:dir/>
          <dgm:animOne val="branch"/>
          <dgm:animLvl val="lvl"/>
        </dgm:presLayoutVars>
      </dgm:prSet>
      <dgm:spPr/>
    </dgm:pt>
    <dgm:pt modelId="{4B146997-3C84-9043-B3CB-4D54D6ACDA3A}" type="pres">
      <dgm:prSet presAssocID="{47125077-878A-4DEE-B8FF-75D8ACE49FA7}" presName="thickLine" presStyleLbl="alignNode1" presStyleIdx="0" presStyleCnt="4"/>
      <dgm:spPr/>
    </dgm:pt>
    <dgm:pt modelId="{8E4D017D-C0FA-0B43-B778-1A49B5C31E77}" type="pres">
      <dgm:prSet presAssocID="{47125077-878A-4DEE-B8FF-75D8ACE49FA7}" presName="horz1" presStyleCnt="0"/>
      <dgm:spPr/>
    </dgm:pt>
    <dgm:pt modelId="{E079D970-1A28-074F-838A-716037B3620D}" type="pres">
      <dgm:prSet presAssocID="{47125077-878A-4DEE-B8FF-75D8ACE49FA7}" presName="tx1" presStyleLbl="revTx" presStyleIdx="0" presStyleCnt="4"/>
      <dgm:spPr/>
    </dgm:pt>
    <dgm:pt modelId="{D654262A-3446-1049-9AF3-0149663A67F8}" type="pres">
      <dgm:prSet presAssocID="{47125077-878A-4DEE-B8FF-75D8ACE49FA7}" presName="vert1" presStyleCnt="0"/>
      <dgm:spPr/>
    </dgm:pt>
    <dgm:pt modelId="{887C2F0F-A564-A649-AC8A-91D12E6BD465}" type="pres">
      <dgm:prSet presAssocID="{B4FC2657-0013-4CC7-A173-4EF2ABD7FC9D}" presName="thickLine" presStyleLbl="alignNode1" presStyleIdx="1" presStyleCnt="4"/>
      <dgm:spPr/>
    </dgm:pt>
    <dgm:pt modelId="{A8BDE9E6-BFCA-7743-B7A2-D9B53B009CA8}" type="pres">
      <dgm:prSet presAssocID="{B4FC2657-0013-4CC7-A173-4EF2ABD7FC9D}" presName="horz1" presStyleCnt="0"/>
      <dgm:spPr/>
    </dgm:pt>
    <dgm:pt modelId="{5BAA1886-4E9F-BE4E-963B-5DDF22E795AE}" type="pres">
      <dgm:prSet presAssocID="{B4FC2657-0013-4CC7-A173-4EF2ABD7FC9D}" presName="tx1" presStyleLbl="revTx" presStyleIdx="1" presStyleCnt="4"/>
      <dgm:spPr/>
    </dgm:pt>
    <dgm:pt modelId="{568FB076-F51B-1B48-9CC5-213426181E5F}" type="pres">
      <dgm:prSet presAssocID="{B4FC2657-0013-4CC7-A173-4EF2ABD7FC9D}" presName="vert1" presStyleCnt="0"/>
      <dgm:spPr/>
    </dgm:pt>
    <dgm:pt modelId="{77E34216-E230-FD43-9EC7-9A92F51B6B34}" type="pres">
      <dgm:prSet presAssocID="{FCD7F32B-DB13-4B3E-A234-AF56F5BFE4B3}" presName="thickLine" presStyleLbl="alignNode1" presStyleIdx="2" presStyleCnt="4"/>
      <dgm:spPr/>
    </dgm:pt>
    <dgm:pt modelId="{622ECADC-3CD5-2C48-A3A3-A095B7335229}" type="pres">
      <dgm:prSet presAssocID="{FCD7F32B-DB13-4B3E-A234-AF56F5BFE4B3}" presName="horz1" presStyleCnt="0"/>
      <dgm:spPr/>
    </dgm:pt>
    <dgm:pt modelId="{DC3D912D-D0A3-774C-9D2F-2CE359F2517C}" type="pres">
      <dgm:prSet presAssocID="{FCD7F32B-DB13-4B3E-A234-AF56F5BFE4B3}" presName="tx1" presStyleLbl="revTx" presStyleIdx="2" presStyleCnt="4"/>
      <dgm:spPr/>
    </dgm:pt>
    <dgm:pt modelId="{F1AC6285-CDF1-7F42-8D9D-6952F8E577EA}" type="pres">
      <dgm:prSet presAssocID="{FCD7F32B-DB13-4B3E-A234-AF56F5BFE4B3}" presName="vert1" presStyleCnt="0"/>
      <dgm:spPr/>
    </dgm:pt>
    <dgm:pt modelId="{14DA9E61-DE57-E44D-9E26-1767007AD668}" type="pres">
      <dgm:prSet presAssocID="{44C4A0B5-2328-40E4-91DA-BFD22A22A021}" presName="thickLine" presStyleLbl="alignNode1" presStyleIdx="3" presStyleCnt="4"/>
      <dgm:spPr/>
    </dgm:pt>
    <dgm:pt modelId="{85AB0AA3-2A3E-F64D-8D7F-449175332EA7}" type="pres">
      <dgm:prSet presAssocID="{44C4A0B5-2328-40E4-91DA-BFD22A22A021}" presName="horz1" presStyleCnt="0"/>
      <dgm:spPr/>
    </dgm:pt>
    <dgm:pt modelId="{6F14A531-415A-F54D-9787-A8DD45C85E9D}" type="pres">
      <dgm:prSet presAssocID="{44C4A0B5-2328-40E4-91DA-BFD22A22A021}" presName="tx1" presStyleLbl="revTx" presStyleIdx="3" presStyleCnt="4"/>
      <dgm:spPr/>
    </dgm:pt>
    <dgm:pt modelId="{EB784B9B-0E12-AB41-9CA5-0D8F16D07257}" type="pres">
      <dgm:prSet presAssocID="{44C4A0B5-2328-40E4-91DA-BFD22A22A021}" presName="vert1" presStyleCnt="0"/>
      <dgm:spPr/>
    </dgm:pt>
  </dgm:ptLst>
  <dgm:cxnLst>
    <dgm:cxn modelId="{46926404-0377-48E6-957F-25434FCABAFD}" srcId="{83EE3B0D-2BB4-495C-BB08-54E87A3F12C7}" destId="{44C4A0B5-2328-40E4-91DA-BFD22A22A021}" srcOrd="3" destOrd="0" parTransId="{E0FCE02B-3D24-4340-83D1-845495FAFE4C}" sibTransId="{9BAA9C4A-E4AE-4104-BE6E-521FC10E2FE2}"/>
    <dgm:cxn modelId="{35BE6C38-109E-224C-9C1E-7526BFA1DCC2}" type="presOf" srcId="{83EE3B0D-2BB4-495C-BB08-54E87A3F12C7}" destId="{210D7D5A-1563-AC46-BD45-A6A596D744D0}" srcOrd="0" destOrd="0" presId="urn:microsoft.com/office/officeart/2008/layout/LinedList"/>
    <dgm:cxn modelId="{0319A642-A331-9640-AAD9-80BD4A402A6B}" type="presOf" srcId="{FCD7F32B-DB13-4B3E-A234-AF56F5BFE4B3}" destId="{DC3D912D-D0A3-774C-9D2F-2CE359F2517C}" srcOrd="0" destOrd="0" presId="urn:microsoft.com/office/officeart/2008/layout/LinedList"/>
    <dgm:cxn modelId="{B2B1E457-4D5D-4D64-A11D-78B2C99A26F7}" srcId="{83EE3B0D-2BB4-495C-BB08-54E87A3F12C7}" destId="{47125077-878A-4DEE-B8FF-75D8ACE49FA7}" srcOrd="0" destOrd="0" parTransId="{EF7FCD4B-748A-4813-A2C1-B35D8EE9042E}" sibTransId="{A855C6E8-F296-4A43-AB99-F32D3E5C3387}"/>
    <dgm:cxn modelId="{159766A6-D753-2B4F-A1D9-B329E81958D0}" type="presOf" srcId="{47125077-878A-4DEE-B8FF-75D8ACE49FA7}" destId="{E079D970-1A28-074F-838A-716037B3620D}" srcOrd="0" destOrd="0" presId="urn:microsoft.com/office/officeart/2008/layout/LinedList"/>
    <dgm:cxn modelId="{2D7C75BF-EF10-1E4D-8161-7DC8531C8F8E}" type="presOf" srcId="{44C4A0B5-2328-40E4-91DA-BFD22A22A021}" destId="{6F14A531-415A-F54D-9787-A8DD45C85E9D}" srcOrd="0" destOrd="0" presId="urn:microsoft.com/office/officeart/2008/layout/LinedList"/>
    <dgm:cxn modelId="{FBF62ECD-F39A-4838-86E4-C0958EA2C25A}" srcId="{83EE3B0D-2BB4-495C-BB08-54E87A3F12C7}" destId="{FCD7F32B-DB13-4B3E-A234-AF56F5BFE4B3}" srcOrd="2" destOrd="0" parTransId="{4FFDF3FD-1F2D-46D6-8991-76412F0128FC}" sibTransId="{68252BD6-C9FA-4FCD-B339-DA1943AC9583}"/>
    <dgm:cxn modelId="{30DB80E1-7C06-084F-A5FF-2B21E7B02300}" type="presOf" srcId="{B4FC2657-0013-4CC7-A173-4EF2ABD7FC9D}" destId="{5BAA1886-4E9F-BE4E-963B-5DDF22E795AE}" srcOrd="0" destOrd="0" presId="urn:microsoft.com/office/officeart/2008/layout/LinedList"/>
    <dgm:cxn modelId="{834C19ED-36A9-4972-80A5-58B3C581C00A}" srcId="{83EE3B0D-2BB4-495C-BB08-54E87A3F12C7}" destId="{B4FC2657-0013-4CC7-A173-4EF2ABD7FC9D}" srcOrd="1" destOrd="0" parTransId="{232F8EA3-7128-4077-A532-6C4EA0841CCA}" sibTransId="{E18BA4D9-6F08-4A5D-AF6F-C8D4DBCA7B94}"/>
    <dgm:cxn modelId="{75C4A633-F312-C14A-AB85-C92CBD0D1DBE}" type="presParOf" srcId="{210D7D5A-1563-AC46-BD45-A6A596D744D0}" destId="{4B146997-3C84-9043-B3CB-4D54D6ACDA3A}" srcOrd="0" destOrd="0" presId="urn:microsoft.com/office/officeart/2008/layout/LinedList"/>
    <dgm:cxn modelId="{42180EF4-A76C-D640-AA39-7FA079C82103}" type="presParOf" srcId="{210D7D5A-1563-AC46-BD45-A6A596D744D0}" destId="{8E4D017D-C0FA-0B43-B778-1A49B5C31E77}" srcOrd="1" destOrd="0" presId="urn:microsoft.com/office/officeart/2008/layout/LinedList"/>
    <dgm:cxn modelId="{DEDE9CB1-11FC-5C42-96E1-1487E2C0D1AE}" type="presParOf" srcId="{8E4D017D-C0FA-0B43-B778-1A49B5C31E77}" destId="{E079D970-1A28-074F-838A-716037B3620D}" srcOrd="0" destOrd="0" presId="urn:microsoft.com/office/officeart/2008/layout/LinedList"/>
    <dgm:cxn modelId="{BA9BAAF2-D7CC-1B43-A6CC-FDC84C08AAD8}" type="presParOf" srcId="{8E4D017D-C0FA-0B43-B778-1A49B5C31E77}" destId="{D654262A-3446-1049-9AF3-0149663A67F8}" srcOrd="1" destOrd="0" presId="urn:microsoft.com/office/officeart/2008/layout/LinedList"/>
    <dgm:cxn modelId="{C1DDE00F-C132-6C4F-AEAE-D41BF221D7D8}" type="presParOf" srcId="{210D7D5A-1563-AC46-BD45-A6A596D744D0}" destId="{887C2F0F-A564-A649-AC8A-91D12E6BD465}" srcOrd="2" destOrd="0" presId="urn:microsoft.com/office/officeart/2008/layout/LinedList"/>
    <dgm:cxn modelId="{3FC3F2ED-FDDD-8347-9082-7B105342F6FA}" type="presParOf" srcId="{210D7D5A-1563-AC46-BD45-A6A596D744D0}" destId="{A8BDE9E6-BFCA-7743-B7A2-D9B53B009CA8}" srcOrd="3" destOrd="0" presId="urn:microsoft.com/office/officeart/2008/layout/LinedList"/>
    <dgm:cxn modelId="{92193E9C-A6CC-7543-B186-3C2AB79F2528}" type="presParOf" srcId="{A8BDE9E6-BFCA-7743-B7A2-D9B53B009CA8}" destId="{5BAA1886-4E9F-BE4E-963B-5DDF22E795AE}" srcOrd="0" destOrd="0" presId="urn:microsoft.com/office/officeart/2008/layout/LinedList"/>
    <dgm:cxn modelId="{41F37186-D655-294D-BEA0-F78676EA0657}" type="presParOf" srcId="{A8BDE9E6-BFCA-7743-B7A2-D9B53B009CA8}" destId="{568FB076-F51B-1B48-9CC5-213426181E5F}" srcOrd="1" destOrd="0" presId="urn:microsoft.com/office/officeart/2008/layout/LinedList"/>
    <dgm:cxn modelId="{785D8830-0F1A-DA43-A959-04A6368A59CB}" type="presParOf" srcId="{210D7D5A-1563-AC46-BD45-A6A596D744D0}" destId="{77E34216-E230-FD43-9EC7-9A92F51B6B34}" srcOrd="4" destOrd="0" presId="urn:microsoft.com/office/officeart/2008/layout/LinedList"/>
    <dgm:cxn modelId="{86A8441B-112A-9841-B399-7482D9F519B8}" type="presParOf" srcId="{210D7D5A-1563-AC46-BD45-A6A596D744D0}" destId="{622ECADC-3CD5-2C48-A3A3-A095B7335229}" srcOrd="5" destOrd="0" presId="urn:microsoft.com/office/officeart/2008/layout/LinedList"/>
    <dgm:cxn modelId="{ACC19A2E-997B-4345-AE07-49836F7A2192}" type="presParOf" srcId="{622ECADC-3CD5-2C48-A3A3-A095B7335229}" destId="{DC3D912D-D0A3-774C-9D2F-2CE359F2517C}" srcOrd="0" destOrd="0" presId="urn:microsoft.com/office/officeart/2008/layout/LinedList"/>
    <dgm:cxn modelId="{FEFF9C51-75A0-DD4C-990E-844FE2B76BB2}" type="presParOf" srcId="{622ECADC-3CD5-2C48-A3A3-A095B7335229}" destId="{F1AC6285-CDF1-7F42-8D9D-6952F8E577EA}" srcOrd="1" destOrd="0" presId="urn:microsoft.com/office/officeart/2008/layout/LinedList"/>
    <dgm:cxn modelId="{6A56F814-66D7-1A47-A7AA-B9FFF234F8D5}" type="presParOf" srcId="{210D7D5A-1563-AC46-BD45-A6A596D744D0}" destId="{14DA9E61-DE57-E44D-9E26-1767007AD668}" srcOrd="6" destOrd="0" presId="urn:microsoft.com/office/officeart/2008/layout/LinedList"/>
    <dgm:cxn modelId="{C983F399-FEE9-D049-B7BE-060C1C68F0C2}" type="presParOf" srcId="{210D7D5A-1563-AC46-BD45-A6A596D744D0}" destId="{85AB0AA3-2A3E-F64D-8D7F-449175332EA7}" srcOrd="7" destOrd="0" presId="urn:microsoft.com/office/officeart/2008/layout/LinedList"/>
    <dgm:cxn modelId="{65333E00-2A58-E44F-9379-29BF77EB6E5C}" type="presParOf" srcId="{85AB0AA3-2A3E-F64D-8D7F-449175332EA7}" destId="{6F14A531-415A-F54D-9787-A8DD45C85E9D}" srcOrd="0" destOrd="0" presId="urn:microsoft.com/office/officeart/2008/layout/LinedList"/>
    <dgm:cxn modelId="{0ED7AB46-E5C6-464D-AFB9-CAE37A60C194}" type="presParOf" srcId="{85AB0AA3-2A3E-F64D-8D7F-449175332EA7}" destId="{EB784B9B-0E12-AB41-9CA5-0D8F16D0725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DDB3E9D-DCE1-4316-9502-03A52C523C3F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E73EF311-2966-4D0A-A8BF-8242CB851971}">
      <dgm:prSet/>
      <dgm:spPr/>
      <dgm:t>
        <a:bodyPr/>
        <a:lstStyle/>
        <a:p>
          <a:r>
            <a:rPr lang="hr-HR"/>
            <a:t>Nije provedena raščlamba prihoda po pojedinim uslugama</a:t>
          </a:r>
          <a:endParaRPr lang="en-US"/>
        </a:p>
      </dgm:t>
    </dgm:pt>
    <dgm:pt modelId="{752744ED-8122-4532-85B8-AD80E56F02F1}" type="parTrans" cxnId="{63473A60-18A1-4985-A41C-EF970570108A}">
      <dgm:prSet/>
      <dgm:spPr/>
      <dgm:t>
        <a:bodyPr/>
        <a:lstStyle/>
        <a:p>
          <a:endParaRPr lang="en-US"/>
        </a:p>
      </dgm:t>
    </dgm:pt>
    <dgm:pt modelId="{6D59A800-9025-49D5-AD41-E975A54E295C}" type="sibTrans" cxnId="{63473A60-18A1-4985-A41C-EF970570108A}">
      <dgm:prSet/>
      <dgm:spPr/>
      <dgm:t>
        <a:bodyPr/>
        <a:lstStyle/>
        <a:p>
          <a:endParaRPr lang="en-US"/>
        </a:p>
      </dgm:t>
    </dgm:pt>
    <dgm:pt modelId="{C73997C8-C235-4CAB-934E-892DDD177488}">
      <dgm:prSet/>
      <dgm:spPr/>
      <dgm:t>
        <a:bodyPr/>
        <a:lstStyle/>
        <a:p>
          <a:r>
            <a:rPr lang="hr-HR"/>
            <a:t>Cijena za korisnika</a:t>
          </a:r>
          <a:endParaRPr lang="en-US"/>
        </a:p>
      </dgm:t>
    </dgm:pt>
    <dgm:pt modelId="{5036EF6B-A1E9-4900-9753-00C06A3DBA94}" type="parTrans" cxnId="{A577FC07-FCD1-408C-80EE-B6EFBA44AFD7}">
      <dgm:prSet/>
      <dgm:spPr/>
      <dgm:t>
        <a:bodyPr/>
        <a:lstStyle/>
        <a:p>
          <a:endParaRPr lang="en-US"/>
        </a:p>
      </dgm:t>
    </dgm:pt>
    <dgm:pt modelId="{8A30E139-5344-4E46-8645-7B0FB278040D}" type="sibTrans" cxnId="{A577FC07-FCD1-408C-80EE-B6EFBA44AFD7}">
      <dgm:prSet/>
      <dgm:spPr/>
      <dgm:t>
        <a:bodyPr/>
        <a:lstStyle/>
        <a:p>
          <a:endParaRPr lang="en-US"/>
        </a:p>
      </dgm:t>
    </dgm:pt>
    <dgm:pt modelId="{8260FC53-5593-440F-B01E-B6C00CB3D8DA}">
      <dgm:prSet/>
      <dgm:spPr/>
      <dgm:t>
        <a:bodyPr/>
        <a:lstStyle/>
        <a:p>
          <a:r>
            <a:rPr lang="hr-HR" dirty="0"/>
            <a:t>0,5 kn/kg; 1,0 kn/kg; 1,5 kn/kg i 2,0 kn/kg</a:t>
          </a:r>
          <a:endParaRPr lang="en-US" dirty="0"/>
        </a:p>
      </dgm:t>
    </dgm:pt>
    <dgm:pt modelId="{2DB7DB5F-25C2-4138-8774-ACFABF0F89E6}" type="parTrans" cxnId="{A9AED6A0-68D3-40EC-BAB9-7766E53EDC48}">
      <dgm:prSet/>
      <dgm:spPr/>
      <dgm:t>
        <a:bodyPr/>
        <a:lstStyle/>
        <a:p>
          <a:endParaRPr lang="en-US"/>
        </a:p>
      </dgm:t>
    </dgm:pt>
    <dgm:pt modelId="{D8D0D441-52F2-41FC-B472-2CB9ACC3E747}" type="sibTrans" cxnId="{A9AED6A0-68D3-40EC-BAB9-7766E53EDC48}">
      <dgm:prSet/>
      <dgm:spPr/>
      <dgm:t>
        <a:bodyPr/>
        <a:lstStyle/>
        <a:p>
          <a:endParaRPr lang="en-US"/>
        </a:p>
      </dgm:t>
    </dgm:pt>
    <dgm:pt modelId="{7D99A7F2-C0D8-1E42-BFD2-5CF68468464B}">
      <dgm:prSet/>
      <dgm:spPr/>
      <dgm:t>
        <a:bodyPr/>
        <a:lstStyle/>
        <a:p>
          <a:r>
            <a:rPr lang="en-US" dirty="0" err="1"/>
            <a:t>Izjednačenje</a:t>
          </a:r>
          <a:r>
            <a:rPr lang="en-US" dirty="0"/>
            <a:t> </a:t>
          </a:r>
          <a:r>
            <a:rPr lang="en-US" dirty="0" err="1"/>
            <a:t>prihoda</a:t>
          </a:r>
          <a:r>
            <a:rPr lang="en-US" dirty="0"/>
            <a:t> </a:t>
          </a:r>
          <a:r>
            <a:rPr lang="en-US" dirty="0" err="1"/>
            <a:t>i</a:t>
          </a:r>
          <a:r>
            <a:rPr lang="en-US" dirty="0"/>
            <a:t> </a:t>
          </a:r>
          <a:r>
            <a:rPr lang="en-US" dirty="0" err="1"/>
            <a:t>rashoda</a:t>
          </a:r>
          <a:r>
            <a:rPr lang="en-US" dirty="0"/>
            <a:t> </a:t>
          </a:r>
          <a:r>
            <a:rPr lang="en-US" dirty="0" err="1"/>
            <a:t>pri</a:t>
          </a:r>
          <a:r>
            <a:rPr lang="en-US" dirty="0"/>
            <a:t> 1,19 </a:t>
          </a:r>
          <a:r>
            <a:rPr lang="en-US" dirty="0" err="1"/>
            <a:t>kn</a:t>
          </a:r>
          <a:r>
            <a:rPr lang="en-US" dirty="0"/>
            <a:t>/kg (1,188)</a:t>
          </a:r>
        </a:p>
      </dgm:t>
    </dgm:pt>
    <dgm:pt modelId="{05AE6D19-894D-664C-A689-52C0DD4F7D3D}" type="parTrans" cxnId="{CE87776B-AF4B-D24F-93D6-CBF78390CA8D}">
      <dgm:prSet/>
      <dgm:spPr/>
      <dgm:t>
        <a:bodyPr/>
        <a:lstStyle/>
        <a:p>
          <a:endParaRPr lang="en-GB"/>
        </a:p>
      </dgm:t>
    </dgm:pt>
    <dgm:pt modelId="{2D51E49F-4F2D-F64A-8878-ADB11CF2CDFA}" type="sibTrans" cxnId="{CE87776B-AF4B-D24F-93D6-CBF78390CA8D}">
      <dgm:prSet/>
      <dgm:spPr/>
      <dgm:t>
        <a:bodyPr/>
        <a:lstStyle/>
        <a:p>
          <a:endParaRPr lang="en-GB"/>
        </a:p>
      </dgm:t>
    </dgm:pt>
    <dgm:pt modelId="{7A678A2C-5923-824E-9747-A0B1374FCFA2}" type="pres">
      <dgm:prSet presAssocID="{8DDB3E9D-DCE1-4316-9502-03A52C523C3F}" presName="vert0" presStyleCnt="0">
        <dgm:presLayoutVars>
          <dgm:dir/>
          <dgm:animOne val="branch"/>
          <dgm:animLvl val="lvl"/>
        </dgm:presLayoutVars>
      </dgm:prSet>
      <dgm:spPr/>
    </dgm:pt>
    <dgm:pt modelId="{BA29036D-C4DE-D243-8A67-8F9BB7888A3C}" type="pres">
      <dgm:prSet presAssocID="{E73EF311-2966-4D0A-A8BF-8242CB851971}" presName="thickLine" presStyleLbl="alignNode1" presStyleIdx="0" presStyleCnt="4"/>
      <dgm:spPr/>
    </dgm:pt>
    <dgm:pt modelId="{A92F9EBC-C2C1-F54C-83C9-989BC54E2703}" type="pres">
      <dgm:prSet presAssocID="{E73EF311-2966-4D0A-A8BF-8242CB851971}" presName="horz1" presStyleCnt="0"/>
      <dgm:spPr/>
    </dgm:pt>
    <dgm:pt modelId="{3824A09C-8332-A64F-B088-F01CC8CEEEE5}" type="pres">
      <dgm:prSet presAssocID="{E73EF311-2966-4D0A-A8BF-8242CB851971}" presName="tx1" presStyleLbl="revTx" presStyleIdx="0" presStyleCnt="4"/>
      <dgm:spPr/>
    </dgm:pt>
    <dgm:pt modelId="{948ED28D-C772-2847-9F0E-7631CD326CE6}" type="pres">
      <dgm:prSet presAssocID="{E73EF311-2966-4D0A-A8BF-8242CB851971}" presName="vert1" presStyleCnt="0"/>
      <dgm:spPr/>
    </dgm:pt>
    <dgm:pt modelId="{CA7A77D9-4B48-2940-B7BF-7131490A1254}" type="pres">
      <dgm:prSet presAssocID="{C73997C8-C235-4CAB-934E-892DDD177488}" presName="thickLine" presStyleLbl="alignNode1" presStyleIdx="1" presStyleCnt="4"/>
      <dgm:spPr/>
    </dgm:pt>
    <dgm:pt modelId="{1B399C39-7622-B249-BA84-05E3A14A4206}" type="pres">
      <dgm:prSet presAssocID="{C73997C8-C235-4CAB-934E-892DDD177488}" presName="horz1" presStyleCnt="0"/>
      <dgm:spPr/>
    </dgm:pt>
    <dgm:pt modelId="{9067B61C-A4ED-AA44-A33C-A5468B3E5B13}" type="pres">
      <dgm:prSet presAssocID="{C73997C8-C235-4CAB-934E-892DDD177488}" presName="tx1" presStyleLbl="revTx" presStyleIdx="1" presStyleCnt="4"/>
      <dgm:spPr/>
    </dgm:pt>
    <dgm:pt modelId="{ED4D7537-26EC-D14C-914E-24A74FA87DB2}" type="pres">
      <dgm:prSet presAssocID="{C73997C8-C235-4CAB-934E-892DDD177488}" presName="vert1" presStyleCnt="0"/>
      <dgm:spPr/>
    </dgm:pt>
    <dgm:pt modelId="{E50A3DD2-DCD6-024B-A302-7B02314E28E1}" type="pres">
      <dgm:prSet presAssocID="{8260FC53-5593-440F-B01E-B6C00CB3D8DA}" presName="thickLine" presStyleLbl="alignNode1" presStyleIdx="2" presStyleCnt="4"/>
      <dgm:spPr/>
    </dgm:pt>
    <dgm:pt modelId="{0E81A307-7E20-994C-8911-6930B928E11A}" type="pres">
      <dgm:prSet presAssocID="{8260FC53-5593-440F-B01E-B6C00CB3D8DA}" presName="horz1" presStyleCnt="0"/>
      <dgm:spPr/>
    </dgm:pt>
    <dgm:pt modelId="{C5F1DD6F-3016-FE4C-9A8F-F23E3A65BBD8}" type="pres">
      <dgm:prSet presAssocID="{8260FC53-5593-440F-B01E-B6C00CB3D8DA}" presName="tx1" presStyleLbl="revTx" presStyleIdx="2" presStyleCnt="4"/>
      <dgm:spPr/>
    </dgm:pt>
    <dgm:pt modelId="{7E28A424-B862-DD43-9020-29C075AF9BF9}" type="pres">
      <dgm:prSet presAssocID="{8260FC53-5593-440F-B01E-B6C00CB3D8DA}" presName="vert1" presStyleCnt="0"/>
      <dgm:spPr/>
    </dgm:pt>
    <dgm:pt modelId="{9012A3D4-D1CF-2940-B770-1C4F185655EF}" type="pres">
      <dgm:prSet presAssocID="{7D99A7F2-C0D8-1E42-BFD2-5CF68468464B}" presName="thickLine" presStyleLbl="alignNode1" presStyleIdx="3" presStyleCnt="4"/>
      <dgm:spPr/>
    </dgm:pt>
    <dgm:pt modelId="{0176AF27-2D08-604B-9535-46F4A8B910CD}" type="pres">
      <dgm:prSet presAssocID="{7D99A7F2-C0D8-1E42-BFD2-5CF68468464B}" presName="horz1" presStyleCnt="0"/>
      <dgm:spPr/>
    </dgm:pt>
    <dgm:pt modelId="{6D9D6BF8-33C0-9449-9FD4-384E647E81A5}" type="pres">
      <dgm:prSet presAssocID="{7D99A7F2-C0D8-1E42-BFD2-5CF68468464B}" presName="tx1" presStyleLbl="revTx" presStyleIdx="3" presStyleCnt="4"/>
      <dgm:spPr/>
    </dgm:pt>
    <dgm:pt modelId="{1BC4154A-144A-B24A-BD5B-6F82D28D130C}" type="pres">
      <dgm:prSet presAssocID="{7D99A7F2-C0D8-1E42-BFD2-5CF68468464B}" presName="vert1" presStyleCnt="0"/>
      <dgm:spPr/>
    </dgm:pt>
  </dgm:ptLst>
  <dgm:cxnLst>
    <dgm:cxn modelId="{A577FC07-FCD1-408C-80EE-B6EFBA44AFD7}" srcId="{8DDB3E9D-DCE1-4316-9502-03A52C523C3F}" destId="{C73997C8-C235-4CAB-934E-892DDD177488}" srcOrd="1" destOrd="0" parTransId="{5036EF6B-A1E9-4900-9753-00C06A3DBA94}" sibTransId="{8A30E139-5344-4E46-8645-7B0FB278040D}"/>
    <dgm:cxn modelId="{AC040616-A7C9-4146-80FB-FE7EE7F265B7}" type="presOf" srcId="{7D99A7F2-C0D8-1E42-BFD2-5CF68468464B}" destId="{6D9D6BF8-33C0-9449-9FD4-384E647E81A5}" srcOrd="0" destOrd="0" presId="urn:microsoft.com/office/officeart/2008/layout/LinedList"/>
    <dgm:cxn modelId="{63473A60-18A1-4985-A41C-EF970570108A}" srcId="{8DDB3E9D-DCE1-4316-9502-03A52C523C3F}" destId="{E73EF311-2966-4D0A-A8BF-8242CB851971}" srcOrd="0" destOrd="0" parTransId="{752744ED-8122-4532-85B8-AD80E56F02F1}" sibTransId="{6D59A800-9025-49D5-AD41-E975A54E295C}"/>
    <dgm:cxn modelId="{CE87776B-AF4B-D24F-93D6-CBF78390CA8D}" srcId="{8DDB3E9D-DCE1-4316-9502-03A52C523C3F}" destId="{7D99A7F2-C0D8-1E42-BFD2-5CF68468464B}" srcOrd="3" destOrd="0" parTransId="{05AE6D19-894D-664C-A689-52C0DD4F7D3D}" sibTransId="{2D51E49F-4F2D-F64A-8878-ADB11CF2CDFA}"/>
    <dgm:cxn modelId="{53322D95-4E22-084B-815A-9075D55E6C54}" type="presOf" srcId="{C73997C8-C235-4CAB-934E-892DDD177488}" destId="{9067B61C-A4ED-AA44-A33C-A5468B3E5B13}" srcOrd="0" destOrd="0" presId="urn:microsoft.com/office/officeart/2008/layout/LinedList"/>
    <dgm:cxn modelId="{A9AED6A0-68D3-40EC-BAB9-7766E53EDC48}" srcId="{8DDB3E9D-DCE1-4316-9502-03A52C523C3F}" destId="{8260FC53-5593-440F-B01E-B6C00CB3D8DA}" srcOrd="2" destOrd="0" parTransId="{2DB7DB5F-25C2-4138-8774-ACFABF0F89E6}" sibTransId="{D8D0D441-52F2-41FC-B472-2CB9ACC3E747}"/>
    <dgm:cxn modelId="{A3A332BF-3300-274D-B5F9-920B2637768E}" type="presOf" srcId="{8260FC53-5593-440F-B01E-B6C00CB3D8DA}" destId="{C5F1DD6F-3016-FE4C-9A8F-F23E3A65BBD8}" srcOrd="0" destOrd="0" presId="urn:microsoft.com/office/officeart/2008/layout/LinedList"/>
    <dgm:cxn modelId="{1DD1DEEC-1498-2040-971F-51D846FE7EEF}" type="presOf" srcId="{E73EF311-2966-4D0A-A8BF-8242CB851971}" destId="{3824A09C-8332-A64F-B088-F01CC8CEEEE5}" srcOrd="0" destOrd="0" presId="urn:microsoft.com/office/officeart/2008/layout/LinedList"/>
    <dgm:cxn modelId="{250540F1-D00F-D647-A714-3A01F75778E1}" type="presOf" srcId="{8DDB3E9D-DCE1-4316-9502-03A52C523C3F}" destId="{7A678A2C-5923-824E-9747-A0B1374FCFA2}" srcOrd="0" destOrd="0" presId="urn:microsoft.com/office/officeart/2008/layout/LinedList"/>
    <dgm:cxn modelId="{EB143174-AF3D-8742-8E5D-FC4D0F6AEE6C}" type="presParOf" srcId="{7A678A2C-5923-824E-9747-A0B1374FCFA2}" destId="{BA29036D-C4DE-D243-8A67-8F9BB7888A3C}" srcOrd="0" destOrd="0" presId="urn:microsoft.com/office/officeart/2008/layout/LinedList"/>
    <dgm:cxn modelId="{72178954-6876-DF40-8E96-1FCB57A6B9C7}" type="presParOf" srcId="{7A678A2C-5923-824E-9747-A0B1374FCFA2}" destId="{A92F9EBC-C2C1-F54C-83C9-989BC54E2703}" srcOrd="1" destOrd="0" presId="urn:microsoft.com/office/officeart/2008/layout/LinedList"/>
    <dgm:cxn modelId="{A1557ED5-2C0D-5F49-9114-757012541CB6}" type="presParOf" srcId="{A92F9EBC-C2C1-F54C-83C9-989BC54E2703}" destId="{3824A09C-8332-A64F-B088-F01CC8CEEEE5}" srcOrd="0" destOrd="0" presId="urn:microsoft.com/office/officeart/2008/layout/LinedList"/>
    <dgm:cxn modelId="{0280BDC2-8D95-404B-80C8-DC734D521770}" type="presParOf" srcId="{A92F9EBC-C2C1-F54C-83C9-989BC54E2703}" destId="{948ED28D-C772-2847-9F0E-7631CD326CE6}" srcOrd="1" destOrd="0" presId="urn:microsoft.com/office/officeart/2008/layout/LinedList"/>
    <dgm:cxn modelId="{CC908503-18FE-1A42-8B63-964A3216A017}" type="presParOf" srcId="{7A678A2C-5923-824E-9747-A0B1374FCFA2}" destId="{CA7A77D9-4B48-2940-B7BF-7131490A1254}" srcOrd="2" destOrd="0" presId="urn:microsoft.com/office/officeart/2008/layout/LinedList"/>
    <dgm:cxn modelId="{DFE5C260-0A53-E54E-A460-54D4A3AE1A7D}" type="presParOf" srcId="{7A678A2C-5923-824E-9747-A0B1374FCFA2}" destId="{1B399C39-7622-B249-BA84-05E3A14A4206}" srcOrd="3" destOrd="0" presId="urn:microsoft.com/office/officeart/2008/layout/LinedList"/>
    <dgm:cxn modelId="{8D5E82C3-BE37-EF46-8E6C-A6D16EF321F2}" type="presParOf" srcId="{1B399C39-7622-B249-BA84-05E3A14A4206}" destId="{9067B61C-A4ED-AA44-A33C-A5468B3E5B13}" srcOrd="0" destOrd="0" presId="urn:microsoft.com/office/officeart/2008/layout/LinedList"/>
    <dgm:cxn modelId="{7E699D5D-B232-2C4A-9F7A-4ADAE6D144D9}" type="presParOf" srcId="{1B399C39-7622-B249-BA84-05E3A14A4206}" destId="{ED4D7537-26EC-D14C-914E-24A74FA87DB2}" srcOrd="1" destOrd="0" presId="urn:microsoft.com/office/officeart/2008/layout/LinedList"/>
    <dgm:cxn modelId="{92C5FCFF-7BCE-8D49-990D-7D3C673E0E5E}" type="presParOf" srcId="{7A678A2C-5923-824E-9747-A0B1374FCFA2}" destId="{E50A3DD2-DCD6-024B-A302-7B02314E28E1}" srcOrd="4" destOrd="0" presId="urn:microsoft.com/office/officeart/2008/layout/LinedList"/>
    <dgm:cxn modelId="{4163D48C-1CA9-1C4A-8407-907AFD194185}" type="presParOf" srcId="{7A678A2C-5923-824E-9747-A0B1374FCFA2}" destId="{0E81A307-7E20-994C-8911-6930B928E11A}" srcOrd="5" destOrd="0" presId="urn:microsoft.com/office/officeart/2008/layout/LinedList"/>
    <dgm:cxn modelId="{82E401B8-BD84-AF45-A620-BC8CB5B9682B}" type="presParOf" srcId="{0E81A307-7E20-994C-8911-6930B928E11A}" destId="{C5F1DD6F-3016-FE4C-9A8F-F23E3A65BBD8}" srcOrd="0" destOrd="0" presId="urn:microsoft.com/office/officeart/2008/layout/LinedList"/>
    <dgm:cxn modelId="{FBF74EF1-AFFE-104F-A400-73559113EA81}" type="presParOf" srcId="{0E81A307-7E20-994C-8911-6930B928E11A}" destId="{7E28A424-B862-DD43-9020-29C075AF9BF9}" srcOrd="1" destOrd="0" presId="urn:microsoft.com/office/officeart/2008/layout/LinedList"/>
    <dgm:cxn modelId="{0823CC5A-1E29-E947-A205-CA89628EF127}" type="presParOf" srcId="{7A678A2C-5923-824E-9747-A0B1374FCFA2}" destId="{9012A3D4-D1CF-2940-B770-1C4F185655EF}" srcOrd="6" destOrd="0" presId="urn:microsoft.com/office/officeart/2008/layout/LinedList"/>
    <dgm:cxn modelId="{018BF08D-A849-3445-8A39-3B8B3DD2251F}" type="presParOf" srcId="{7A678A2C-5923-824E-9747-A0B1374FCFA2}" destId="{0176AF27-2D08-604B-9535-46F4A8B910CD}" srcOrd="7" destOrd="0" presId="urn:microsoft.com/office/officeart/2008/layout/LinedList"/>
    <dgm:cxn modelId="{04DDE514-8584-1044-B2AF-E7D883DF35CF}" type="presParOf" srcId="{0176AF27-2D08-604B-9535-46F4A8B910CD}" destId="{6D9D6BF8-33C0-9449-9FD4-384E647E81A5}" srcOrd="0" destOrd="0" presId="urn:microsoft.com/office/officeart/2008/layout/LinedList"/>
    <dgm:cxn modelId="{21F894FB-A06F-8D49-B8F1-B11220173448}" type="presParOf" srcId="{0176AF27-2D08-604B-9535-46F4A8B910CD}" destId="{1BC4154A-144A-B24A-BD5B-6F82D28D130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0073486-C5A4-E249-86C0-8A89AEE379B4}" type="doc">
      <dgm:prSet loTypeId="urn:microsoft.com/office/officeart/2005/8/layout/vList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7ED4B6D-F100-DF47-9671-E7666C10F875}">
      <dgm:prSet phldrT="[Text]"/>
      <dgm:spPr>
        <a:solidFill>
          <a:srgbClr val="C00000"/>
        </a:solidFill>
      </dgm:spPr>
      <dgm:t>
        <a:bodyPr/>
        <a:lstStyle/>
        <a:p>
          <a:r>
            <a:rPr lang="hr-HR" b="1" dirty="0"/>
            <a:t>Niska sklonost udruživanju lokalnih proizvođača </a:t>
          </a:r>
          <a:endParaRPr lang="en-GB" b="1" dirty="0"/>
        </a:p>
      </dgm:t>
    </dgm:pt>
    <dgm:pt modelId="{615CC411-0B8C-1B4E-AC33-C027DCF3C9D4}" type="parTrans" cxnId="{3F9A66DE-5614-794A-BB72-172210A378FF}">
      <dgm:prSet/>
      <dgm:spPr/>
      <dgm:t>
        <a:bodyPr/>
        <a:lstStyle/>
        <a:p>
          <a:endParaRPr lang="en-GB"/>
        </a:p>
      </dgm:t>
    </dgm:pt>
    <dgm:pt modelId="{9E557128-5660-3A43-8996-42B0A610DCA3}" type="sibTrans" cxnId="{3F9A66DE-5614-794A-BB72-172210A378FF}">
      <dgm:prSet/>
      <dgm:spPr/>
      <dgm:t>
        <a:bodyPr/>
        <a:lstStyle/>
        <a:p>
          <a:endParaRPr lang="en-GB"/>
        </a:p>
      </dgm:t>
    </dgm:pt>
    <dgm:pt modelId="{516EC61E-E348-0F42-BEFF-22FD0F58BBB0}">
      <dgm:prSet phldrT="[Text]" custT="1"/>
      <dgm:spPr/>
      <dgm:t>
        <a:bodyPr/>
        <a:lstStyle/>
        <a:p>
          <a:r>
            <a:rPr lang="en-GB" sz="2000" dirty="0" err="1"/>
            <a:t>Jedan</a:t>
          </a:r>
          <a:r>
            <a:rPr lang="en-GB" sz="2000" dirty="0"/>
            <a:t> od </a:t>
          </a:r>
          <a:r>
            <a:rPr lang="en-GB" sz="2000" dirty="0" err="1"/>
            <a:t>uvjeta</a:t>
          </a:r>
          <a:r>
            <a:rPr lang="en-GB" sz="2000" dirty="0"/>
            <a:t> </a:t>
          </a:r>
          <a:r>
            <a:rPr lang="en-GB" sz="2000" dirty="0" err="1"/>
            <a:t>poziva</a:t>
          </a:r>
          <a:endParaRPr lang="en-GB" sz="2000" dirty="0"/>
        </a:p>
      </dgm:t>
    </dgm:pt>
    <dgm:pt modelId="{3A8464BB-8DF2-CA47-8F7A-CB80EC2D2367}" type="parTrans" cxnId="{902D29CE-8D4F-B646-BB6B-72F1602B529D}">
      <dgm:prSet/>
      <dgm:spPr/>
      <dgm:t>
        <a:bodyPr/>
        <a:lstStyle/>
        <a:p>
          <a:endParaRPr lang="en-GB"/>
        </a:p>
      </dgm:t>
    </dgm:pt>
    <dgm:pt modelId="{483EB756-8533-DC41-9205-3BF70B306100}" type="sibTrans" cxnId="{902D29CE-8D4F-B646-BB6B-72F1602B529D}">
      <dgm:prSet/>
      <dgm:spPr/>
      <dgm:t>
        <a:bodyPr/>
        <a:lstStyle/>
        <a:p>
          <a:endParaRPr lang="en-GB"/>
        </a:p>
      </dgm:t>
    </dgm:pt>
    <dgm:pt modelId="{BA285DA7-2D7C-FB40-A4D0-637B54E0CADB}">
      <dgm:prSet phldrT="[Text]" custT="1"/>
      <dgm:spPr/>
      <dgm:t>
        <a:bodyPr/>
        <a:lstStyle/>
        <a:p>
          <a:r>
            <a:rPr lang="en-GB" sz="2000" dirty="0" err="1"/>
            <a:t>Prepreka</a:t>
          </a:r>
          <a:r>
            <a:rPr lang="en-GB" sz="2000" dirty="0"/>
            <a:t> </a:t>
          </a:r>
          <a:r>
            <a:rPr lang="en-GB" sz="2000" dirty="0" err="1"/>
            <a:t>javnim</a:t>
          </a:r>
          <a:r>
            <a:rPr lang="en-GB" sz="2000" dirty="0"/>
            <a:t> </a:t>
          </a:r>
          <a:r>
            <a:rPr lang="en-GB" sz="2000" dirty="0" err="1"/>
            <a:t>potporama</a:t>
          </a:r>
          <a:r>
            <a:rPr lang="en-GB" sz="2000" dirty="0"/>
            <a:t> JLS </a:t>
          </a:r>
          <a:r>
            <a:rPr lang="en-GB" sz="2000" dirty="0" err="1"/>
            <a:t>i</a:t>
          </a:r>
          <a:r>
            <a:rPr lang="en-GB" sz="2000" dirty="0"/>
            <a:t> JRS</a:t>
          </a:r>
          <a:endParaRPr lang="en-GB" sz="1800" dirty="0"/>
        </a:p>
      </dgm:t>
    </dgm:pt>
    <dgm:pt modelId="{06ACD4CB-0CFE-1240-A06A-CEAB5123C872}" type="parTrans" cxnId="{58EF3ADA-E202-9E43-9C2C-E06A496417CB}">
      <dgm:prSet/>
      <dgm:spPr/>
      <dgm:t>
        <a:bodyPr/>
        <a:lstStyle/>
        <a:p>
          <a:endParaRPr lang="en-GB"/>
        </a:p>
      </dgm:t>
    </dgm:pt>
    <dgm:pt modelId="{CBB1A489-27BC-0340-814E-DA97AEFE7E24}" type="sibTrans" cxnId="{58EF3ADA-E202-9E43-9C2C-E06A496417CB}">
      <dgm:prSet/>
      <dgm:spPr/>
      <dgm:t>
        <a:bodyPr/>
        <a:lstStyle/>
        <a:p>
          <a:endParaRPr lang="en-GB"/>
        </a:p>
      </dgm:t>
    </dgm:pt>
    <dgm:pt modelId="{0348C87B-089F-4545-9788-7B59E1F70569}">
      <dgm:prSet phldrT="[Text]"/>
      <dgm:spPr>
        <a:solidFill>
          <a:srgbClr val="C00000"/>
        </a:solidFill>
      </dgm:spPr>
      <dgm:t>
        <a:bodyPr/>
        <a:lstStyle/>
        <a:p>
          <a:r>
            <a:rPr lang="hr-HR" b="1" dirty="0"/>
            <a:t>Niska spremnost na stvaranje proizvođačke organizacije</a:t>
          </a:r>
          <a:endParaRPr lang="en-GB" b="1" dirty="0"/>
        </a:p>
      </dgm:t>
    </dgm:pt>
    <dgm:pt modelId="{4F609022-D8D9-2E4B-9B4E-6BD2533ECF19}" type="parTrans" cxnId="{B729E95B-4017-DE48-8DEF-0C309E69D29B}">
      <dgm:prSet/>
      <dgm:spPr/>
      <dgm:t>
        <a:bodyPr/>
        <a:lstStyle/>
        <a:p>
          <a:endParaRPr lang="en-GB"/>
        </a:p>
      </dgm:t>
    </dgm:pt>
    <dgm:pt modelId="{2E5C38CE-EDB0-584D-9F5F-CA975964EF1C}" type="sibTrans" cxnId="{B729E95B-4017-DE48-8DEF-0C309E69D29B}">
      <dgm:prSet/>
      <dgm:spPr/>
      <dgm:t>
        <a:bodyPr/>
        <a:lstStyle/>
        <a:p>
          <a:endParaRPr lang="en-GB"/>
        </a:p>
      </dgm:t>
    </dgm:pt>
    <dgm:pt modelId="{B30CEC89-8329-144C-8524-3438AD0D672F}">
      <dgm:prSet phldrT="[Text]" custT="1"/>
      <dgm:spPr/>
      <dgm:t>
        <a:bodyPr/>
        <a:lstStyle/>
        <a:p>
          <a:r>
            <a:rPr lang="hr-HR" sz="2000" dirty="0"/>
            <a:t>Dosadašnji pokušaji udruživanja proizvođača u dolini Neretve nisu urodili plodom. </a:t>
          </a:r>
          <a:endParaRPr lang="en-GB" sz="2000" dirty="0"/>
        </a:p>
      </dgm:t>
    </dgm:pt>
    <dgm:pt modelId="{81EB3F3E-121D-D249-BB63-1B1FE113C5FD}" type="parTrans" cxnId="{2BAF676E-7198-9E4E-A902-7985BCE4E10E}">
      <dgm:prSet/>
      <dgm:spPr/>
      <dgm:t>
        <a:bodyPr/>
        <a:lstStyle/>
        <a:p>
          <a:endParaRPr lang="en-GB"/>
        </a:p>
      </dgm:t>
    </dgm:pt>
    <dgm:pt modelId="{4D9BADC7-02E5-7C4B-AB79-EAF13DBC1B24}" type="sibTrans" cxnId="{2BAF676E-7198-9E4E-A902-7985BCE4E10E}">
      <dgm:prSet/>
      <dgm:spPr/>
      <dgm:t>
        <a:bodyPr/>
        <a:lstStyle/>
        <a:p>
          <a:endParaRPr lang="en-GB"/>
        </a:p>
      </dgm:t>
    </dgm:pt>
    <dgm:pt modelId="{55733D63-2BB1-AF4D-8A47-1657F02A947C}">
      <dgm:prSet phldrT="[Text]" custT="1"/>
      <dgm:spPr/>
      <dgm:t>
        <a:bodyPr/>
        <a:lstStyle/>
        <a:p>
          <a:r>
            <a:rPr lang="hr-HR" sz="2000" dirty="0"/>
            <a:t>Nemogućnost osnivanja proizvođačke organizacije ugrozila bi provedbu projekta i zadovoljavanje kriterija Poziva</a:t>
          </a:r>
          <a:endParaRPr lang="en-GB" sz="2000" dirty="0"/>
        </a:p>
      </dgm:t>
    </dgm:pt>
    <dgm:pt modelId="{BCEA46A7-9C14-E849-936C-89F250BE7066}" type="parTrans" cxnId="{B4D79A50-5E81-7D49-BF7E-F0053ACD5D9C}">
      <dgm:prSet/>
      <dgm:spPr/>
      <dgm:t>
        <a:bodyPr/>
        <a:lstStyle/>
        <a:p>
          <a:endParaRPr lang="en-GB"/>
        </a:p>
      </dgm:t>
    </dgm:pt>
    <dgm:pt modelId="{6C4A944A-FECF-7B4C-927E-AF62717AA582}" type="sibTrans" cxnId="{B4D79A50-5E81-7D49-BF7E-F0053ACD5D9C}">
      <dgm:prSet/>
      <dgm:spPr/>
      <dgm:t>
        <a:bodyPr/>
        <a:lstStyle/>
        <a:p>
          <a:endParaRPr lang="en-GB"/>
        </a:p>
      </dgm:t>
    </dgm:pt>
    <dgm:pt modelId="{1DCB41ED-2D5D-B84F-BB36-E5D200C5E11E}">
      <dgm:prSet phldrT="[Text]"/>
      <dgm:spPr>
        <a:solidFill>
          <a:srgbClr val="C00000"/>
        </a:solidFill>
      </dgm:spPr>
      <dgm:t>
        <a:bodyPr/>
        <a:lstStyle/>
        <a:p>
          <a:r>
            <a:rPr lang="en-GB" b="1" dirty="0" err="1"/>
            <a:t>Nepostojanje</a:t>
          </a:r>
          <a:r>
            <a:rPr lang="en-GB" b="1" dirty="0"/>
            <a:t> </a:t>
          </a:r>
          <a:r>
            <a:rPr lang="en-GB" b="1" dirty="0" err="1"/>
            <a:t>jasno</a:t>
          </a:r>
          <a:r>
            <a:rPr lang="en-GB" b="1" dirty="0"/>
            <a:t> </a:t>
          </a:r>
          <a:r>
            <a:rPr lang="en-GB" b="1" dirty="0" err="1"/>
            <a:t>iskazanog</a:t>
          </a:r>
          <a:r>
            <a:rPr lang="en-GB" b="1" dirty="0"/>
            <a:t> </a:t>
          </a:r>
          <a:r>
            <a:rPr lang="en-GB" b="1" dirty="0" err="1"/>
            <a:t>interesa</a:t>
          </a:r>
          <a:r>
            <a:rPr lang="en-GB" b="1" dirty="0"/>
            <a:t> </a:t>
          </a:r>
          <a:r>
            <a:rPr lang="en-GB" b="1" dirty="0" err="1"/>
            <a:t>korisnika</a:t>
          </a:r>
          <a:endParaRPr lang="en-GB" b="1" dirty="0"/>
        </a:p>
      </dgm:t>
    </dgm:pt>
    <dgm:pt modelId="{1BE4EF2E-8E8A-9349-9E2A-120CB43A15F5}" type="parTrans" cxnId="{F8A6E490-5A02-AE4B-83A4-03449FFDB97E}">
      <dgm:prSet/>
      <dgm:spPr/>
      <dgm:t>
        <a:bodyPr/>
        <a:lstStyle/>
        <a:p>
          <a:endParaRPr lang="en-GB"/>
        </a:p>
      </dgm:t>
    </dgm:pt>
    <dgm:pt modelId="{F9DB1D98-3916-A743-AAB3-1697F030EB9D}" type="sibTrans" cxnId="{F8A6E490-5A02-AE4B-83A4-03449FFDB97E}">
      <dgm:prSet/>
      <dgm:spPr/>
      <dgm:t>
        <a:bodyPr/>
        <a:lstStyle/>
        <a:p>
          <a:endParaRPr lang="en-GB"/>
        </a:p>
      </dgm:t>
    </dgm:pt>
    <dgm:pt modelId="{A73BE3DE-0352-0A4F-9F25-18212FE63CAB}">
      <dgm:prSet phldrT="[Text]" custT="1"/>
      <dgm:spPr/>
      <dgm:t>
        <a:bodyPr/>
        <a:lstStyle/>
        <a:p>
          <a:r>
            <a:rPr lang="en-GB" sz="2000" dirty="0"/>
            <a:t>Mali </a:t>
          </a:r>
          <a:r>
            <a:rPr lang="en-GB" sz="2000" dirty="0" err="1"/>
            <a:t>broj</a:t>
          </a:r>
          <a:r>
            <a:rPr lang="en-GB" sz="2000" dirty="0"/>
            <a:t> </a:t>
          </a:r>
          <a:r>
            <a:rPr lang="en-GB" sz="2000" dirty="0" err="1"/>
            <a:t>korisnika</a:t>
          </a:r>
          <a:r>
            <a:rPr lang="en-GB" sz="2000" dirty="0"/>
            <a:t> </a:t>
          </a:r>
          <a:r>
            <a:rPr lang="en-GB" sz="2000" dirty="0" err="1"/>
            <a:t>iskazao</a:t>
          </a:r>
          <a:r>
            <a:rPr lang="en-GB" sz="2000" dirty="0"/>
            <a:t> </a:t>
          </a:r>
          <a:r>
            <a:rPr lang="en-GB" sz="2000" dirty="0" err="1"/>
            <a:t>preliminarni</a:t>
          </a:r>
          <a:r>
            <a:rPr lang="en-GB" sz="2000" dirty="0"/>
            <a:t> </a:t>
          </a:r>
          <a:r>
            <a:rPr lang="en-GB" sz="2000" dirty="0" err="1"/>
            <a:t>interes</a:t>
          </a:r>
          <a:r>
            <a:rPr lang="en-GB" sz="2000" dirty="0"/>
            <a:t> za </a:t>
          </a:r>
          <a:r>
            <a:rPr lang="en-GB" sz="2000" dirty="0" err="1"/>
            <a:t>uslugama</a:t>
          </a:r>
          <a:endParaRPr lang="en-GB" sz="2000" dirty="0"/>
        </a:p>
      </dgm:t>
    </dgm:pt>
    <dgm:pt modelId="{42824E4A-0582-0E40-BB86-5DC86BF4EDE5}" type="parTrans" cxnId="{D4CB4C6F-10C4-F74D-86C9-DBEE94F4882C}">
      <dgm:prSet/>
      <dgm:spPr/>
      <dgm:t>
        <a:bodyPr/>
        <a:lstStyle/>
        <a:p>
          <a:endParaRPr lang="en-GB"/>
        </a:p>
      </dgm:t>
    </dgm:pt>
    <dgm:pt modelId="{9D0A4BE3-BDAD-6442-B24F-44794A9A06CB}" type="sibTrans" cxnId="{D4CB4C6F-10C4-F74D-86C9-DBEE94F4882C}">
      <dgm:prSet/>
      <dgm:spPr/>
      <dgm:t>
        <a:bodyPr/>
        <a:lstStyle/>
        <a:p>
          <a:endParaRPr lang="en-GB"/>
        </a:p>
      </dgm:t>
    </dgm:pt>
    <dgm:pt modelId="{5833E261-9C72-A64F-875C-EA05DD4CAE3F}">
      <dgm:prSet phldrT="[Text]" custT="1"/>
      <dgm:spPr/>
      <dgm:t>
        <a:bodyPr/>
        <a:lstStyle/>
        <a:p>
          <a:r>
            <a:rPr lang="en-GB" sz="2000" dirty="0" err="1"/>
            <a:t>Upitno</a:t>
          </a:r>
          <a:r>
            <a:rPr lang="en-GB" sz="2000" dirty="0"/>
            <a:t> </a:t>
          </a:r>
          <a:r>
            <a:rPr lang="en-GB" sz="2000" dirty="0" err="1"/>
            <a:t>dostizanje</a:t>
          </a:r>
          <a:r>
            <a:rPr lang="en-GB" sz="2000" dirty="0"/>
            <a:t> </a:t>
          </a:r>
          <a:r>
            <a:rPr lang="en-GB" sz="2000" dirty="0" err="1"/>
            <a:t>praga</a:t>
          </a:r>
          <a:r>
            <a:rPr lang="en-GB" sz="2000" dirty="0"/>
            <a:t> </a:t>
          </a:r>
          <a:r>
            <a:rPr lang="en-GB" sz="2000" dirty="0" err="1"/>
            <a:t>količina</a:t>
          </a:r>
          <a:r>
            <a:rPr lang="en-GB" sz="2000" dirty="0"/>
            <a:t> </a:t>
          </a:r>
          <a:r>
            <a:rPr lang="en-GB" sz="2000" dirty="0" err="1"/>
            <a:t>iz</a:t>
          </a:r>
          <a:r>
            <a:rPr lang="en-GB" sz="2000" dirty="0"/>
            <a:t> </a:t>
          </a:r>
          <a:r>
            <a:rPr lang="en-GB" sz="2000" dirty="0" err="1"/>
            <a:t>uvjeta</a:t>
          </a:r>
          <a:r>
            <a:rPr lang="en-GB" sz="2000" dirty="0"/>
            <a:t> </a:t>
          </a:r>
          <a:r>
            <a:rPr lang="en-GB" sz="2000" dirty="0" err="1"/>
            <a:t>Poziva</a:t>
          </a:r>
          <a:endParaRPr lang="en-GB" sz="2000" dirty="0"/>
        </a:p>
      </dgm:t>
    </dgm:pt>
    <dgm:pt modelId="{4A58E7FA-487B-2D4E-898D-ED52B7204F64}" type="parTrans" cxnId="{D47C2235-7F84-4F4D-BAC8-27692256FD8D}">
      <dgm:prSet/>
      <dgm:spPr/>
      <dgm:t>
        <a:bodyPr/>
        <a:lstStyle/>
        <a:p>
          <a:endParaRPr lang="en-GB"/>
        </a:p>
      </dgm:t>
    </dgm:pt>
    <dgm:pt modelId="{BCC0123A-C350-094B-8689-E77E71A8688C}" type="sibTrans" cxnId="{D47C2235-7F84-4F4D-BAC8-27692256FD8D}">
      <dgm:prSet/>
      <dgm:spPr/>
      <dgm:t>
        <a:bodyPr/>
        <a:lstStyle/>
        <a:p>
          <a:endParaRPr lang="en-GB"/>
        </a:p>
      </dgm:t>
    </dgm:pt>
    <dgm:pt modelId="{A7E7C637-DBC2-4A42-844B-C6EEC03302AB}" type="pres">
      <dgm:prSet presAssocID="{60073486-C5A4-E249-86C0-8A89AEE379B4}" presName="Name0" presStyleCnt="0">
        <dgm:presLayoutVars>
          <dgm:dir/>
          <dgm:animLvl val="lvl"/>
          <dgm:resizeHandles val="exact"/>
        </dgm:presLayoutVars>
      </dgm:prSet>
      <dgm:spPr/>
    </dgm:pt>
    <dgm:pt modelId="{13AF31F4-0438-3F4D-993C-86770F9230BA}" type="pres">
      <dgm:prSet presAssocID="{C7ED4B6D-F100-DF47-9671-E7666C10F875}" presName="linNode" presStyleCnt="0"/>
      <dgm:spPr/>
    </dgm:pt>
    <dgm:pt modelId="{B3B6B23C-E66B-C847-B326-72CF4A6A4E2E}" type="pres">
      <dgm:prSet presAssocID="{C7ED4B6D-F100-DF47-9671-E7666C10F875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5A5CFF06-F949-D24C-8A28-AB56B685C9E8}" type="pres">
      <dgm:prSet presAssocID="{C7ED4B6D-F100-DF47-9671-E7666C10F875}" presName="descendantText" presStyleLbl="alignAccFollowNode1" presStyleIdx="0" presStyleCnt="3">
        <dgm:presLayoutVars>
          <dgm:bulletEnabled val="1"/>
        </dgm:presLayoutVars>
      </dgm:prSet>
      <dgm:spPr/>
    </dgm:pt>
    <dgm:pt modelId="{88601D35-A796-1D41-B316-2E02FDA9449B}" type="pres">
      <dgm:prSet presAssocID="{9E557128-5660-3A43-8996-42B0A610DCA3}" presName="sp" presStyleCnt="0"/>
      <dgm:spPr/>
    </dgm:pt>
    <dgm:pt modelId="{E118F329-5491-7B44-97F3-04E1D4295776}" type="pres">
      <dgm:prSet presAssocID="{0348C87B-089F-4545-9788-7B59E1F70569}" presName="linNode" presStyleCnt="0"/>
      <dgm:spPr/>
    </dgm:pt>
    <dgm:pt modelId="{2374AEF3-FFB5-A247-83BC-8450C7168F21}" type="pres">
      <dgm:prSet presAssocID="{0348C87B-089F-4545-9788-7B59E1F70569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DF00E154-8F3B-0946-A9FA-09A2B099F0AF}" type="pres">
      <dgm:prSet presAssocID="{0348C87B-089F-4545-9788-7B59E1F70569}" presName="descendantText" presStyleLbl="alignAccFollowNode1" presStyleIdx="1" presStyleCnt="3">
        <dgm:presLayoutVars>
          <dgm:bulletEnabled val="1"/>
        </dgm:presLayoutVars>
      </dgm:prSet>
      <dgm:spPr/>
    </dgm:pt>
    <dgm:pt modelId="{96EF0C7A-93D1-F645-9534-2822C593CE6B}" type="pres">
      <dgm:prSet presAssocID="{2E5C38CE-EDB0-584D-9F5F-CA975964EF1C}" presName="sp" presStyleCnt="0"/>
      <dgm:spPr/>
    </dgm:pt>
    <dgm:pt modelId="{E8465B88-9BDD-2B40-B90B-8BAD4681CFBC}" type="pres">
      <dgm:prSet presAssocID="{1DCB41ED-2D5D-B84F-BB36-E5D200C5E11E}" presName="linNode" presStyleCnt="0"/>
      <dgm:spPr/>
    </dgm:pt>
    <dgm:pt modelId="{1C6A1F1D-0772-4D45-80CC-BE06C10CF91F}" type="pres">
      <dgm:prSet presAssocID="{1DCB41ED-2D5D-B84F-BB36-E5D200C5E11E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C82E88D8-BC47-C947-AE89-8778C8463997}" type="pres">
      <dgm:prSet presAssocID="{1DCB41ED-2D5D-B84F-BB36-E5D200C5E11E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CE100111-3381-124F-B815-A700D67135C5}" type="presOf" srcId="{60073486-C5A4-E249-86C0-8A89AEE379B4}" destId="{A7E7C637-DBC2-4A42-844B-C6EEC03302AB}" srcOrd="0" destOrd="0" presId="urn:microsoft.com/office/officeart/2005/8/layout/vList5"/>
    <dgm:cxn modelId="{99A96721-558B-A543-9DF9-BAF16CAEDB68}" type="presOf" srcId="{1DCB41ED-2D5D-B84F-BB36-E5D200C5E11E}" destId="{1C6A1F1D-0772-4D45-80CC-BE06C10CF91F}" srcOrd="0" destOrd="0" presId="urn:microsoft.com/office/officeart/2005/8/layout/vList5"/>
    <dgm:cxn modelId="{D47C2235-7F84-4F4D-BAC8-27692256FD8D}" srcId="{1DCB41ED-2D5D-B84F-BB36-E5D200C5E11E}" destId="{5833E261-9C72-A64F-875C-EA05DD4CAE3F}" srcOrd="1" destOrd="0" parTransId="{4A58E7FA-487B-2D4E-898D-ED52B7204F64}" sibTransId="{BCC0123A-C350-094B-8689-E77E71A8688C}"/>
    <dgm:cxn modelId="{9FBD4940-B85A-C04B-B84F-1E7CF3B3FD86}" type="presOf" srcId="{516EC61E-E348-0F42-BEFF-22FD0F58BBB0}" destId="{5A5CFF06-F949-D24C-8A28-AB56B685C9E8}" srcOrd="0" destOrd="0" presId="urn:microsoft.com/office/officeart/2005/8/layout/vList5"/>
    <dgm:cxn modelId="{5B505145-DC97-C549-BA19-CEBD347B644D}" type="presOf" srcId="{0348C87B-089F-4545-9788-7B59E1F70569}" destId="{2374AEF3-FFB5-A247-83BC-8450C7168F21}" srcOrd="0" destOrd="0" presId="urn:microsoft.com/office/officeart/2005/8/layout/vList5"/>
    <dgm:cxn modelId="{B4D79A50-5E81-7D49-BF7E-F0053ACD5D9C}" srcId="{0348C87B-089F-4545-9788-7B59E1F70569}" destId="{55733D63-2BB1-AF4D-8A47-1657F02A947C}" srcOrd="1" destOrd="0" parTransId="{BCEA46A7-9C14-E849-936C-89F250BE7066}" sibTransId="{6C4A944A-FECF-7B4C-927E-AF62717AA582}"/>
    <dgm:cxn modelId="{53DA4C55-8362-044D-BE8B-0A9CA357D034}" type="presOf" srcId="{A73BE3DE-0352-0A4F-9F25-18212FE63CAB}" destId="{C82E88D8-BC47-C947-AE89-8778C8463997}" srcOrd="0" destOrd="0" presId="urn:microsoft.com/office/officeart/2005/8/layout/vList5"/>
    <dgm:cxn modelId="{B729E95B-4017-DE48-8DEF-0C309E69D29B}" srcId="{60073486-C5A4-E249-86C0-8A89AEE379B4}" destId="{0348C87B-089F-4545-9788-7B59E1F70569}" srcOrd="1" destOrd="0" parTransId="{4F609022-D8D9-2E4B-9B4E-6BD2533ECF19}" sibTransId="{2E5C38CE-EDB0-584D-9F5F-CA975964EF1C}"/>
    <dgm:cxn modelId="{E1C6B361-3483-0C40-8101-3B5A2A5F7331}" type="presOf" srcId="{55733D63-2BB1-AF4D-8A47-1657F02A947C}" destId="{DF00E154-8F3B-0946-A9FA-09A2B099F0AF}" srcOrd="0" destOrd="1" presId="urn:microsoft.com/office/officeart/2005/8/layout/vList5"/>
    <dgm:cxn modelId="{C115C668-D5B9-394A-82D5-0AE40D49AD07}" type="presOf" srcId="{C7ED4B6D-F100-DF47-9671-E7666C10F875}" destId="{B3B6B23C-E66B-C847-B326-72CF4A6A4E2E}" srcOrd="0" destOrd="0" presId="urn:microsoft.com/office/officeart/2005/8/layout/vList5"/>
    <dgm:cxn modelId="{2BAF676E-7198-9E4E-A902-7985BCE4E10E}" srcId="{0348C87B-089F-4545-9788-7B59E1F70569}" destId="{B30CEC89-8329-144C-8524-3438AD0D672F}" srcOrd="0" destOrd="0" parTransId="{81EB3F3E-121D-D249-BB63-1B1FE113C5FD}" sibTransId="{4D9BADC7-02E5-7C4B-AB79-EAF13DBC1B24}"/>
    <dgm:cxn modelId="{D4CB4C6F-10C4-F74D-86C9-DBEE94F4882C}" srcId="{1DCB41ED-2D5D-B84F-BB36-E5D200C5E11E}" destId="{A73BE3DE-0352-0A4F-9F25-18212FE63CAB}" srcOrd="0" destOrd="0" parTransId="{42824E4A-0582-0E40-BB86-5DC86BF4EDE5}" sibTransId="{9D0A4BE3-BDAD-6442-B24F-44794A9A06CB}"/>
    <dgm:cxn modelId="{F8A6E490-5A02-AE4B-83A4-03449FFDB97E}" srcId="{60073486-C5A4-E249-86C0-8A89AEE379B4}" destId="{1DCB41ED-2D5D-B84F-BB36-E5D200C5E11E}" srcOrd="2" destOrd="0" parTransId="{1BE4EF2E-8E8A-9349-9E2A-120CB43A15F5}" sibTransId="{F9DB1D98-3916-A743-AAB3-1697F030EB9D}"/>
    <dgm:cxn modelId="{CA7EFE97-3AC8-1841-B82D-9EADFB6E4AC9}" type="presOf" srcId="{B30CEC89-8329-144C-8524-3438AD0D672F}" destId="{DF00E154-8F3B-0946-A9FA-09A2B099F0AF}" srcOrd="0" destOrd="0" presId="urn:microsoft.com/office/officeart/2005/8/layout/vList5"/>
    <dgm:cxn modelId="{AA1CBFB9-82A3-714F-B3A0-0CBF2554EDBE}" type="presOf" srcId="{5833E261-9C72-A64F-875C-EA05DD4CAE3F}" destId="{C82E88D8-BC47-C947-AE89-8778C8463997}" srcOrd="0" destOrd="1" presId="urn:microsoft.com/office/officeart/2005/8/layout/vList5"/>
    <dgm:cxn modelId="{902D29CE-8D4F-B646-BB6B-72F1602B529D}" srcId="{C7ED4B6D-F100-DF47-9671-E7666C10F875}" destId="{516EC61E-E348-0F42-BEFF-22FD0F58BBB0}" srcOrd="0" destOrd="0" parTransId="{3A8464BB-8DF2-CA47-8F7A-CB80EC2D2367}" sibTransId="{483EB756-8533-DC41-9205-3BF70B306100}"/>
    <dgm:cxn modelId="{58EF3ADA-E202-9E43-9C2C-E06A496417CB}" srcId="{C7ED4B6D-F100-DF47-9671-E7666C10F875}" destId="{BA285DA7-2D7C-FB40-A4D0-637B54E0CADB}" srcOrd="1" destOrd="0" parTransId="{06ACD4CB-0CFE-1240-A06A-CEAB5123C872}" sibTransId="{CBB1A489-27BC-0340-814E-DA97AEFE7E24}"/>
    <dgm:cxn modelId="{3F9A66DE-5614-794A-BB72-172210A378FF}" srcId="{60073486-C5A4-E249-86C0-8A89AEE379B4}" destId="{C7ED4B6D-F100-DF47-9671-E7666C10F875}" srcOrd="0" destOrd="0" parTransId="{615CC411-0B8C-1B4E-AC33-C027DCF3C9D4}" sibTransId="{9E557128-5660-3A43-8996-42B0A610DCA3}"/>
    <dgm:cxn modelId="{C79E46EE-5681-814E-A3E9-33BB27814430}" type="presOf" srcId="{BA285DA7-2D7C-FB40-A4D0-637B54E0CADB}" destId="{5A5CFF06-F949-D24C-8A28-AB56B685C9E8}" srcOrd="0" destOrd="1" presId="urn:microsoft.com/office/officeart/2005/8/layout/vList5"/>
    <dgm:cxn modelId="{E8F160E8-4B44-4F46-BAAE-53191A127BC2}" type="presParOf" srcId="{A7E7C637-DBC2-4A42-844B-C6EEC03302AB}" destId="{13AF31F4-0438-3F4D-993C-86770F9230BA}" srcOrd="0" destOrd="0" presId="urn:microsoft.com/office/officeart/2005/8/layout/vList5"/>
    <dgm:cxn modelId="{628F8EAC-1D97-C949-A000-AA1FB9795197}" type="presParOf" srcId="{13AF31F4-0438-3F4D-993C-86770F9230BA}" destId="{B3B6B23C-E66B-C847-B326-72CF4A6A4E2E}" srcOrd="0" destOrd="0" presId="urn:microsoft.com/office/officeart/2005/8/layout/vList5"/>
    <dgm:cxn modelId="{F0C7EF62-E12C-DA4C-B233-01726B153D19}" type="presParOf" srcId="{13AF31F4-0438-3F4D-993C-86770F9230BA}" destId="{5A5CFF06-F949-D24C-8A28-AB56B685C9E8}" srcOrd="1" destOrd="0" presId="urn:microsoft.com/office/officeart/2005/8/layout/vList5"/>
    <dgm:cxn modelId="{74F91DBE-1564-F648-A61A-9C65F24CFA06}" type="presParOf" srcId="{A7E7C637-DBC2-4A42-844B-C6EEC03302AB}" destId="{88601D35-A796-1D41-B316-2E02FDA9449B}" srcOrd="1" destOrd="0" presId="urn:microsoft.com/office/officeart/2005/8/layout/vList5"/>
    <dgm:cxn modelId="{A2D9DD0F-38AD-8740-8B58-D90F22CAD023}" type="presParOf" srcId="{A7E7C637-DBC2-4A42-844B-C6EEC03302AB}" destId="{E118F329-5491-7B44-97F3-04E1D4295776}" srcOrd="2" destOrd="0" presId="urn:microsoft.com/office/officeart/2005/8/layout/vList5"/>
    <dgm:cxn modelId="{21589632-70AC-FD40-86EA-C1E4A7D6BFC5}" type="presParOf" srcId="{E118F329-5491-7B44-97F3-04E1D4295776}" destId="{2374AEF3-FFB5-A247-83BC-8450C7168F21}" srcOrd="0" destOrd="0" presId="urn:microsoft.com/office/officeart/2005/8/layout/vList5"/>
    <dgm:cxn modelId="{CDFBA242-C58D-5B4A-B14A-C4A1152A0D53}" type="presParOf" srcId="{E118F329-5491-7B44-97F3-04E1D4295776}" destId="{DF00E154-8F3B-0946-A9FA-09A2B099F0AF}" srcOrd="1" destOrd="0" presId="urn:microsoft.com/office/officeart/2005/8/layout/vList5"/>
    <dgm:cxn modelId="{E6D12B73-ED31-6749-9D8A-8FDB67EAFE35}" type="presParOf" srcId="{A7E7C637-DBC2-4A42-844B-C6EEC03302AB}" destId="{96EF0C7A-93D1-F645-9534-2822C593CE6B}" srcOrd="3" destOrd="0" presId="urn:microsoft.com/office/officeart/2005/8/layout/vList5"/>
    <dgm:cxn modelId="{4D47F411-AD72-0A4B-B7F2-93503E668F2E}" type="presParOf" srcId="{A7E7C637-DBC2-4A42-844B-C6EEC03302AB}" destId="{E8465B88-9BDD-2B40-B90B-8BAD4681CFBC}" srcOrd="4" destOrd="0" presId="urn:microsoft.com/office/officeart/2005/8/layout/vList5"/>
    <dgm:cxn modelId="{3EEE5873-E695-3D46-81A9-5B8269372802}" type="presParOf" srcId="{E8465B88-9BDD-2B40-B90B-8BAD4681CFBC}" destId="{1C6A1F1D-0772-4D45-80CC-BE06C10CF91F}" srcOrd="0" destOrd="0" presId="urn:microsoft.com/office/officeart/2005/8/layout/vList5"/>
    <dgm:cxn modelId="{264A96AB-AA70-974D-B66D-F5C343B1531C}" type="presParOf" srcId="{E8465B88-9BDD-2B40-B90B-8BAD4681CFBC}" destId="{C82E88D8-BC47-C947-AE89-8778C846399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0073486-C5A4-E249-86C0-8A89AEE379B4}" type="doc">
      <dgm:prSet loTypeId="urn:microsoft.com/office/officeart/2005/8/layout/vList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7ED4B6D-F100-DF47-9671-E7666C10F875}">
      <dgm:prSet phldrT="[Text]"/>
      <dgm:spPr>
        <a:solidFill>
          <a:srgbClr val="C00000"/>
        </a:solidFill>
      </dgm:spPr>
      <dgm:t>
        <a:bodyPr/>
        <a:lstStyle/>
        <a:p>
          <a:r>
            <a:rPr lang="hr-HR" b="1" dirty="0"/>
            <a:t>Nemogućnost dugoročnog planiranja</a:t>
          </a:r>
          <a:endParaRPr lang="en-GB" b="1" dirty="0"/>
        </a:p>
      </dgm:t>
    </dgm:pt>
    <dgm:pt modelId="{615CC411-0B8C-1B4E-AC33-C027DCF3C9D4}" type="parTrans" cxnId="{3F9A66DE-5614-794A-BB72-172210A378FF}">
      <dgm:prSet/>
      <dgm:spPr/>
      <dgm:t>
        <a:bodyPr/>
        <a:lstStyle/>
        <a:p>
          <a:endParaRPr lang="en-GB"/>
        </a:p>
      </dgm:t>
    </dgm:pt>
    <dgm:pt modelId="{9E557128-5660-3A43-8996-42B0A610DCA3}" type="sibTrans" cxnId="{3F9A66DE-5614-794A-BB72-172210A378FF}">
      <dgm:prSet/>
      <dgm:spPr/>
      <dgm:t>
        <a:bodyPr/>
        <a:lstStyle/>
        <a:p>
          <a:endParaRPr lang="en-GB"/>
        </a:p>
      </dgm:t>
    </dgm:pt>
    <dgm:pt modelId="{516EC61E-E348-0F42-BEFF-22FD0F58BBB0}">
      <dgm:prSet phldrT="[Text]"/>
      <dgm:spPr/>
      <dgm:t>
        <a:bodyPr/>
        <a:lstStyle/>
        <a:p>
          <a:r>
            <a:rPr lang="en-GB" dirty="0" err="1"/>
            <a:t>Nizak</a:t>
          </a:r>
          <a:r>
            <a:rPr lang="en-GB" dirty="0"/>
            <a:t> </a:t>
          </a:r>
          <a:r>
            <a:rPr lang="en-GB" dirty="0" err="1"/>
            <a:t>interes</a:t>
          </a:r>
          <a:r>
            <a:rPr lang="en-GB" dirty="0"/>
            <a:t> za </a:t>
          </a:r>
          <a:r>
            <a:rPr lang="en-GB" dirty="0" err="1"/>
            <a:t>korištenje</a:t>
          </a:r>
          <a:r>
            <a:rPr lang="en-GB" dirty="0"/>
            <a:t> </a:t>
          </a:r>
          <a:r>
            <a:rPr lang="en-GB" dirty="0" err="1"/>
            <a:t>i</a:t>
          </a:r>
          <a:r>
            <a:rPr lang="en-GB" dirty="0"/>
            <a:t> </a:t>
          </a:r>
          <a:r>
            <a:rPr lang="en-GB" dirty="0" err="1"/>
            <a:t>udruživanje</a:t>
          </a:r>
          <a:r>
            <a:rPr lang="en-GB" dirty="0"/>
            <a:t> </a:t>
          </a:r>
          <a:r>
            <a:rPr lang="en-GB" dirty="0" err="1"/>
            <a:t>prepreka</a:t>
          </a:r>
          <a:r>
            <a:rPr lang="en-GB" dirty="0"/>
            <a:t> </a:t>
          </a:r>
          <a:r>
            <a:rPr lang="en-GB" dirty="0" err="1"/>
            <a:t>dugoročnim</a:t>
          </a:r>
          <a:r>
            <a:rPr lang="en-GB" dirty="0"/>
            <a:t> </a:t>
          </a:r>
          <a:r>
            <a:rPr lang="en-GB" dirty="0" err="1"/>
            <a:t>planovima</a:t>
          </a:r>
          <a:r>
            <a:rPr lang="en-GB" dirty="0"/>
            <a:t> </a:t>
          </a:r>
          <a:r>
            <a:rPr lang="en-GB" dirty="0" err="1"/>
            <a:t>i</a:t>
          </a:r>
          <a:r>
            <a:rPr lang="en-GB" dirty="0"/>
            <a:t> </a:t>
          </a:r>
          <a:r>
            <a:rPr lang="en-GB" dirty="0" err="1"/>
            <a:t>pravovremenoj</a:t>
          </a:r>
          <a:r>
            <a:rPr lang="en-GB" dirty="0"/>
            <a:t> </a:t>
          </a:r>
          <a:r>
            <a:rPr lang="en-GB" dirty="0" err="1"/>
            <a:t>pripremi</a:t>
          </a:r>
          <a:r>
            <a:rPr lang="en-GB" dirty="0"/>
            <a:t> </a:t>
          </a:r>
          <a:r>
            <a:rPr lang="en-GB" dirty="0" err="1"/>
            <a:t>projekta</a:t>
          </a:r>
          <a:endParaRPr lang="en-GB" dirty="0"/>
        </a:p>
      </dgm:t>
    </dgm:pt>
    <dgm:pt modelId="{3A8464BB-8DF2-CA47-8F7A-CB80EC2D2367}" type="parTrans" cxnId="{902D29CE-8D4F-B646-BB6B-72F1602B529D}">
      <dgm:prSet/>
      <dgm:spPr/>
      <dgm:t>
        <a:bodyPr/>
        <a:lstStyle/>
        <a:p>
          <a:endParaRPr lang="en-GB"/>
        </a:p>
      </dgm:t>
    </dgm:pt>
    <dgm:pt modelId="{483EB756-8533-DC41-9205-3BF70B306100}" type="sibTrans" cxnId="{902D29CE-8D4F-B646-BB6B-72F1602B529D}">
      <dgm:prSet/>
      <dgm:spPr/>
      <dgm:t>
        <a:bodyPr/>
        <a:lstStyle/>
        <a:p>
          <a:endParaRPr lang="en-GB"/>
        </a:p>
      </dgm:t>
    </dgm:pt>
    <dgm:pt modelId="{BA285DA7-2D7C-FB40-A4D0-637B54E0CADB}">
      <dgm:prSet phldrT="[Text]"/>
      <dgm:spPr/>
      <dgm:t>
        <a:bodyPr/>
        <a:lstStyle/>
        <a:p>
          <a:r>
            <a:rPr lang="en-GB" dirty="0" err="1"/>
            <a:t>Nedostatak</a:t>
          </a:r>
          <a:r>
            <a:rPr lang="en-GB" dirty="0"/>
            <a:t> </a:t>
          </a:r>
          <a:r>
            <a:rPr lang="en-GB" dirty="0" err="1"/>
            <a:t>glavnog</a:t>
          </a:r>
          <a:r>
            <a:rPr lang="en-GB" dirty="0"/>
            <a:t>, </a:t>
          </a:r>
          <a:r>
            <a:rPr lang="en-GB" dirty="0" err="1"/>
            <a:t>tehničkog</a:t>
          </a:r>
          <a:r>
            <a:rPr lang="en-GB" dirty="0"/>
            <a:t> </a:t>
          </a:r>
          <a:r>
            <a:rPr lang="en-GB" dirty="0" err="1"/>
            <a:t>projekta</a:t>
          </a:r>
          <a:r>
            <a:rPr lang="en-GB" dirty="0"/>
            <a:t>, </a:t>
          </a:r>
          <a:r>
            <a:rPr lang="en-GB" dirty="0" err="1"/>
            <a:t>troškovnika</a:t>
          </a:r>
          <a:r>
            <a:rPr lang="en-GB" dirty="0"/>
            <a:t> </a:t>
          </a:r>
          <a:r>
            <a:rPr lang="en-GB" dirty="0" err="1"/>
            <a:t>i</a:t>
          </a:r>
          <a:r>
            <a:rPr lang="en-GB" dirty="0"/>
            <a:t> </a:t>
          </a:r>
          <a:r>
            <a:rPr lang="en-GB" dirty="0" err="1"/>
            <a:t>građevinske</a:t>
          </a:r>
          <a:r>
            <a:rPr lang="en-GB" dirty="0"/>
            <a:t> </a:t>
          </a:r>
          <a:r>
            <a:rPr lang="en-GB" dirty="0" err="1"/>
            <a:t>dozvole</a:t>
          </a:r>
          <a:endParaRPr lang="en-GB" dirty="0"/>
        </a:p>
      </dgm:t>
    </dgm:pt>
    <dgm:pt modelId="{06ACD4CB-0CFE-1240-A06A-CEAB5123C872}" type="parTrans" cxnId="{58EF3ADA-E202-9E43-9C2C-E06A496417CB}">
      <dgm:prSet/>
      <dgm:spPr/>
      <dgm:t>
        <a:bodyPr/>
        <a:lstStyle/>
        <a:p>
          <a:endParaRPr lang="en-GB"/>
        </a:p>
      </dgm:t>
    </dgm:pt>
    <dgm:pt modelId="{CBB1A489-27BC-0340-814E-DA97AEFE7E24}" type="sibTrans" cxnId="{58EF3ADA-E202-9E43-9C2C-E06A496417CB}">
      <dgm:prSet/>
      <dgm:spPr/>
      <dgm:t>
        <a:bodyPr/>
        <a:lstStyle/>
        <a:p>
          <a:endParaRPr lang="en-GB"/>
        </a:p>
      </dgm:t>
    </dgm:pt>
    <dgm:pt modelId="{0348C87B-089F-4545-9788-7B59E1F70569}">
      <dgm:prSet phldrT="[Text]"/>
      <dgm:spPr>
        <a:solidFill>
          <a:srgbClr val="C00000"/>
        </a:solidFill>
      </dgm:spPr>
      <dgm:t>
        <a:bodyPr/>
        <a:lstStyle/>
        <a:p>
          <a:r>
            <a:rPr lang="hr-HR" b="1" dirty="0"/>
            <a:t>Reakcija postojećih otkupnih centara</a:t>
          </a:r>
          <a:endParaRPr lang="en-GB" b="1" dirty="0"/>
        </a:p>
      </dgm:t>
    </dgm:pt>
    <dgm:pt modelId="{4F609022-D8D9-2E4B-9B4E-6BD2533ECF19}" type="parTrans" cxnId="{B729E95B-4017-DE48-8DEF-0C309E69D29B}">
      <dgm:prSet/>
      <dgm:spPr/>
      <dgm:t>
        <a:bodyPr/>
        <a:lstStyle/>
        <a:p>
          <a:endParaRPr lang="en-GB"/>
        </a:p>
      </dgm:t>
    </dgm:pt>
    <dgm:pt modelId="{2E5C38CE-EDB0-584D-9F5F-CA975964EF1C}" type="sibTrans" cxnId="{B729E95B-4017-DE48-8DEF-0C309E69D29B}">
      <dgm:prSet/>
      <dgm:spPr/>
      <dgm:t>
        <a:bodyPr/>
        <a:lstStyle/>
        <a:p>
          <a:endParaRPr lang="en-GB"/>
        </a:p>
      </dgm:t>
    </dgm:pt>
    <dgm:pt modelId="{B30CEC89-8329-144C-8524-3438AD0D672F}">
      <dgm:prSet phldrT="[Text]"/>
      <dgm:spPr/>
      <dgm:t>
        <a:bodyPr/>
        <a:lstStyle/>
        <a:p>
          <a:r>
            <a:rPr lang="hr-HR" dirty="0"/>
            <a:t>Postojeći otkupni centri svojim obujmom i postojećom mrežom klijenata posjeduju potencijal za cjenovno nadmetanje sa budućim LDC</a:t>
          </a:r>
          <a:endParaRPr lang="en-GB" dirty="0"/>
        </a:p>
      </dgm:t>
    </dgm:pt>
    <dgm:pt modelId="{81EB3F3E-121D-D249-BB63-1B1FE113C5FD}" type="parTrans" cxnId="{2BAF676E-7198-9E4E-A902-7985BCE4E10E}">
      <dgm:prSet/>
      <dgm:spPr/>
      <dgm:t>
        <a:bodyPr/>
        <a:lstStyle/>
        <a:p>
          <a:endParaRPr lang="en-GB"/>
        </a:p>
      </dgm:t>
    </dgm:pt>
    <dgm:pt modelId="{4D9BADC7-02E5-7C4B-AB79-EAF13DBC1B24}" type="sibTrans" cxnId="{2BAF676E-7198-9E4E-A902-7985BCE4E10E}">
      <dgm:prSet/>
      <dgm:spPr/>
      <dgm:t>
        <a:bodyPr/>
        <a:lstStyle/>
        <a:p>
          <a:endParaRPr lang="en-GB"/>
        </a:p>
      </dgm:t>
    </dgm:pt>
    <dgm:pt modelId="{1DCB41ED-2D5D-B84F-BB36-E5D200C5E11E}">
      <dgm:prSet phldrT="[Text]"/>
      <dgm:spPr>
        <a:solidFill>
          <a:srgbClr val="C00000"/>
        </a:solidFill>
      </dgm:spPr>
      <dgm:t>
        <a:bodyPr/>
        <a:lstStyle/>
        <a:p>
          <a:r>
            <a:rPr lang="en-GB" b="1" dirty="0" err="1"/>
            <a:t>Porast</a:t>
          </a:r>
          <a:r>
            <a:rPr lang="en-GB" b="1" dirty="0"/>
            <a:t> </a:t>
          </a:r>
          <a:r>
            <a:rPr lang="en-GB" b="1" dirty="0" err="1"/>
            <a:t>građevinskih</a:t>
          </a:r>
          <a:r>
            <a:rPr lang="en-GB" b="1" dirty="0"/>
            <a:t> </a:t>
          </a:r>
          <a:r>
            <a:rPr lang="en-GB" b="1" dirty="0" err="1"/>
            <a:t>i</a:t>
          </a:r>
          <a:r>
            <a:rPr lang="en-GB" b="1" dirty="0"/>
            <a:t> </a:t>
          </a:r>
          <a:r>
            <a:rPr lang="en-GB" b="1" dirty="0" err="1"/>
            <a:t>operativnih</a:t>
          </a:r>
          <a:r>
            <a:rPr lang="en-GB" b="1" dirty="0"/>
            <a:t> </a:t>
          </a:r>
          <a:r>
            <a:rPr lang="en-GB" b="1" dirty="0" err="1"/>
            <a:t>troškova</a:t>
          </a:r>
          <a:endParaRPr lang="en-GB" b="1" dirty="0"/>
        </a:p>
      </dgm:t>
    </dgm:pt>
    <dgm:pt modelId="{1BE4EF2E-8E8A-9349-9E2A-120CB43A15F5}" type="parTrans" cxnId="{F8A6E490-5A02-AE4B-83A4-03449FFDB97E}">
      <dgm:prSet/>
      <dgm:spPr/>
      <dgm:t>
        <a:bodyPr/>
        <a:lstStyle/>
        <a:p>
          <a:endParaRPr lang="en-GB"/>
        </a:p>
      </dgm:t>
    </dgm:pt>
    <dgm:pt modelId="{F9DB1D98-3916-A743-AAB3-1697F030EB9D}" type="sibTrans" cxnId="{F8A6E490-5A02-AE4B-83A4-03449FFDB97E}">
      <dgm:prSet/>
      <dgm:spPr/>
      <dgm:t>
        <a:bodyPr/>
        <a:lstStyle/>
        <a:p>
          <a:endParaRPr lang="en-GB"/>
        </a:p>
      </dgm:t>
    </dgm:pt>
    <dgm:pt modelId="{A73BE3DE-0352-0A4F-9F25-18212FE63CAB}">
      <dgm:prSet phldrT="[Text]"/>
      <dgm:spPr/>
      <dgm:t>
        <a:bodyPr/>
        <a:lstStyle/>
        <a:p>
          <a:r>
            <a:rPr lang="hr-HR" dirty="0"/>
            <a:t>Nastavak porasta troškova gradnje u kratkom roku se može odraziti na izvedivost investicije u zadanim vremenskim rokovima i financijskim okvirima</a:t>
          </a:r>
          <a:endParaRPr lang="en-GB" dirty="0"/>
        </a:p>
      </dgm:t>
    </dgm:pt>
    <dgm:pt modelId="{42824E4A-0582-0E40-BB86-5DC86BF4EDE5}" type="parTrans" cxnId="{D4CB4C6F-10C4-F74D-86C9-DBEE94F4882C}">
      <dgm:prSet/>
      <dgm:spPr/>
      <dgm:t>
        <a:bodyPr/>
        <a:lstStyle/>
        <a:p>
          <a:endParaRPr lang="en-GB"/>
        </a:p>
      </dgm:t>
    </dgm:pt>
    <dgm:pt modelId="{9D0A4BE3-BDAD-6442-B24F-44794A9A06CB}" type="sibTrans" cxnId="{D4CB4C6F-10C4-F74D-86C9-DBEE94F4882C}">
      <dgm:prSet/>
      <dgm:spPr/>
      <dgm:t>
        <a:bodyPr/>
        <a:lstStyle/>
        <a:p>
          <a:endParaRPr lang="en-GB"/>
        </a:p>
      </dgm:t>
    </dgm:pt>
    <dgm:pt modelId="{5833E261-9C72-A64F-875C-EA05DD4CAE3F}">
      <dgm:prSet phldrT="[Text]"/>
      <dgm:spPr/>
      <dgm:t>
        <a:bodyPr/>
        <a:lstStyle/>
        <a:p>
          <a:r>
            <a:rPr lang="hr-HR" dirty="0"/>
            <a:t>Porastom operativnih troškova ugrozila bi se financijska održivost projekta</a:t>
          </a:r>
          <a:endParaRPr lang="en-GB" dirty="0"/>
        </a:p>
      </dgm:t>
    </dgm:pt>
    <dgm:pt modelId="{4A58E7FA-487B-2D4E-898D-ED52B7204F64}" type="parTrans" cxnId="{D47C2235-7F84-4F4D-BAC8-27692256FD8D}">
      <dgm:prSet/>
      <dgm:spPr/>
      <dgm:t>
        <a:bodyPr/>
        <a:lstStyle/>
        <a:p>
          <a:endParaRPr lang="en-GB"/>
        </a:p>
      </dgm:t>
    </dgm:pt>
    <dgm:pt modelId="{BCC0123A-C350-094B-8689-E77E71A8688C}" type="sibTrans" cxnId="{D47C2235-7F84-4F4D-BAC8-27692256FD8D}">
      <dgm:prSet/>
      <dgm:spPr/>
      <dgm:t>
        <a:bodyPr/>
        <a:lstStyle/>
        <a:p>
          <a:endParaRPr lang="en-GB"/>
        </a:p>
      </dgm:t>
    </dgm:pt>
    <dgm:pt modelId="{A7E7C637-DBC2-4A42-844B-C6EEC03302AB}" type="pres">
      <dgm:prSet presAssocID="{60073486-C5A4-E249-86C0-8A89AEE379B4}" presName="Name0" presStyleCnt="0">
        <dgm:presLayoutVars>
          <dgm:dir/>
          <dgm:animLvl val="lvl"/>
          <dgm:resizeHandles val="exact"/>
        </dgm:presLayoutVars>
      </dgm:prSet>
      <dgm:spPr/>
    </dgm:pt>
    <dgm:pt modelId="{13AF31F4-0438-3F4D-993C-86770F9230BA}" type="pres">
      <dgm:prSet presAssocID="{C7ED4B6D-F100-DF47-9671-E7666C10F875}" presName="linNode" presStyleCnt="0"/>
      <dgm:spPr/>
    </dgm:pt>
    <dgm:pt modelId="{B3B6B23C-E66B-C847-B326-72CF4A6A4E2E}" type="pres">
      <dgm:prSet presAssocID="{C7ED4B6D-F100-DF47-9671-E7666C10F875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5A5CFF06-F949-D24C-8A28-AB56B685C9E8}" type="pres">
      <dgm:prSet presAssocID="{C7ED4B6D-F100-DF47-9671-E7666C10F875}" presName="descendantText" presStyleLbl="alignAccFollowNode1" presStyleIdx="0" presStyleCnt="3">
        <dgm:presLayoutVars>
          <dgm:bulletEnabled val="1"/>
        </dgm:presLayoutVars>
      </dgm:prSet>
      <dgm:spPr/>
    </dgm:pt>
    <dgm:pt modelId="{88601D35-A796-1D41-B316-2E02FDA9449B}" type="pres">
      <dgm:prSet presAssocID="{9E557128-5660-3A43-8996-42B0A610DCA3}" presName="sp" presStyleCnt="0"/>
      <dgm:spPr/>
    </dgm:pt>
    <dgm:pt modelId="{E118F329-5491-7B44-97F3-04E1D4295776}" type="pres">
      <dgm:prSet presAssocID="{0348C87B-089F-4545-9788-7B59E1F70569}" presName="linNode" presStyleCnt="0"/>
      <dgm:spPr/>
    </dgm:pt>
    <dgm:pt modelId="{2374AEF3-FFB5-A247-83BC-8450C7168F21}" type="pres">
      <dgm:prSet presAssocID="{0348C87B-089F-4545-9788-7B59E1F70569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DF00E154-8F3B-0946-A9FA-09A2B099F0AF}" type="pres">
      <dgm:prSet presAssocID="{0348C87B-089F-4545-9788-7B59E1F70569}" presName="descendantText" presStyleLbl="alignAccFollowNode1" presStyleIdx="1" presStyleCnt="3">
        <dgm:presLayoutVars>
          <dgm:bulletEnabled val="1"/>
        </dgm:presLayoutVars>
      </dgm:prSet>
      <dgm:spPr/>
    </dgm:pt>
    <dgm:pt modelId="{96EF0C7A-93D1-F645-9534-2822C593CE6B}" type="pres">
      <dgm:prSet presAssocID="{2E5C38CE-EDB0-584D-9F5F-CA975964EF1C}" presName="sp" presStyleCnt="0"/>
      <dgm:spPr/>
    </dgm:pt>
    <dgm:pt modelId="{E8465B88-9BDD-2B40-B90B-8BAD4681CFBC}" type="pres">
      <dgm:prSet presAssocID="{1DCB41ED-2D5D-B84F-BB36-E5D200C5E11E}" presName="linNode" presStyleCnt="0"/>
      <dgm:spPr/>
    </dgm:pt>
    <dgm:pt modelId="{1C6A1F1D-0772-4D45-80CC-BE06C10CF91F}" type="pres">
      <dgm:prSet presAssocID="{1DCB41ED-2D5D-B84F-BB36-E5D200C5E11E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C82E88D8-BC47-C947-AE89-8778C8463997}" type="pres">
      <dgm:prSet presAssocID="{1DCB41ED-2D5D-B84F-BB36-E5D200C5E11E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CE100111-3381-124F-B815-A700D67135C5}" type="presOf" srcId="{60073486-C5A4-E249-86C0-8A89AEE379B4}" destId="{A7E7C637-DBC2-4A42-844B-C6EEC03302AB}" srcOrd="0" destOrd="0" presId="urn:microsoft.com/office/officeart/2005/8/layout/vList5"/>
    <dgm:cxn modelId="{99A96721-558B-A543-9DF9-BAF16CAEDB68}" type="presOf" srcId="{1DCB41ED-2D5D-B84F-BB36-E5D200C5E11E}" destId="{1C6A1F1D-0772-4D45-80CC-BE06C10CF91F}" srcOrd="0" destOrd="0" presId="urn:microsoft.com/office/officeart/2005/8/layout/vList5"/>
    <dgm:cxn modelId="{D47C2235-7F84-4F4D-BAC8-27692256FD8D}" srcId="{1DCB41ED-2D5D-B84F-BB36-E5D200C5E11E}" destId="{5833E261-9C72-A64F-875C-EA05DD4CAE3F}" srcOrd="1" destOrd="0" parTransId="{4A58E7FA-487B-2D4E-898D-ED52B7204F64}" sibTransId="{BCC0123A-C350-094B-8689-E77E71A8688C}"/>
    <dgm:cxn modelId="{9FBD4940-B85A-C04B-B84F-1E7CF3B3FD86}" type="presOf" srcId="{516EC61E-E348-0F42-BEFF-22FD0F58BBB0}" destId="{5A5CFF06-F949-D24C-8A28-AB56B685C9E8}" srcOrd="0" destOrd="0" presId="urn:microsoft.com/office/officeart/2005/8/layout/vList5"/>
    <dgm:cxn modelId="{5B505145-DC97-C549-BA19-CEBD347B644D}" type="presOf" srcId="{0348C87B-089F-4545-9788-7B59E1F70569}" destId="{2374AEF3-FFB5-A247-83BC-8450C7168F21}" srcOrd="0" destOrd="0" presId="urn:microsoft.com/office/officeart/2005/8/layout/vList5"/>
    <dgm:cxn modelId="{53DA4C55-8362-044D-BE8B-0A9CA357D034}" type="presOf" srcId="{A73BE3DE-0352-0A4F-9F25-18212FE63CAB}" destId="{C82E88D8-BC47-C947-AE89-8778C8463997}" srcOrd="0" destOrd="0" presId="urn:microsoft.com/office/officeart/2005/8/layout/vList5"/>
    <dgm:cxn modelId="{B729E95B-4017-DE48-8DEF-0C309E69D29B}" srcId="{60073486-C5A4-E249-86C0-8A89AEE379B4}" destId="{0348C87B-089F-4545-9788-7B59E1F70569}" srcOrd="1" destOrd="0" parTransId="{4F609022-D8D9-2E4B-9B4E-6BD2533ECF19}" sibTransId="{2E5C38CE-EDB0-584D-9F5F-CA975964EF1C}"/>
    <dgm:cxn modelId="{C115C668-D5B9-394A-82D5-0AE40D49AD07}" type="presOf" srcId="{C7ED4B6D-F100-DF47-9671-E7666C10F875}" destId="{B3B6B23C-E66B-C847-B326-72CF4A6A4E2E}" srcOrd="0" destOrd="0" presId="urn:microsoft.com/office/officeart/2005/8/layout/vList5"/>
    <dgm:cxn modelId="{2BAF676E-7198-9E4E-A902-7985BCE4E10E}" srcId="{0348C87B-089F-4545-9788-7B59E1F70569}" destId="{B30CEC89-8329-144C-8524-3438AD0D672F}" srcOrd="0" destOrd="0" parTransId="{81EB3F3E-121D-D249-BB63-1B1FE113C5FD}" sibTransId="{4D9BADC7-02E5-7C4B-AB79-EAF13DBC1B24}"/>
    <dgm:cxn modelId="{D4CB4C6F-10C4-F74D-86C9-DBEE94F4882C}" srcId="{1DCB41ED-2D5D-B84F-BB36-E5D200C5E11E}" destId="{A73BE3DE-0352-0A4F-9F25-18212FE63CAB}" srcOrd="0" destOrd="0" parTransId="{42824E4A-0582-0E40-BB86-5DC86BF4EDE5}" sibTransId="{9D0A4BE3-BDAD-6442-B24F-44794A9A06CB}"/>
    <dgm:cxn modelId="{F8A6E490-5A02-AE4B-83A4-03449FFDB97E}" srcId="{60073486-C5A4-E249-86C0-8A89AEE379B4}" destId="{1DCB41ED-2D5D-B84F-BB36-E5D200C5E11E}" srcOrd="2" destOrd="0" parTransId="{1BE4EF2E-8E8A-9349-9E2A-120CB43A15F5}" sibTransId="{F9DB1D98-3916-A743-AAB3-1697F030EB9D}"/>
    <dgm:cxn modelId="{CA7EFE97-3AC8-1841-B82D-9EADFB6E4AC9}" type="presOf" srcId="{B30CEC89-8329-144C-8524-3438AD0D672F}" destId="{DF00E154-8F3B-0946-A9FA-09A2B099F0AF}" srcOrd="0" destOrd="0" presId="urn:microsoft.com/office/officeart/2005/8/layout/vList5"/>
    <dgm:cxn modelId="{AA1CBFB9-82A3-714F-B3A0-0CBF2554EDBE}" type="presOf" srcId="{5833E261-9C72-A64F-875C-EA05DD4CAE3F}" destId="{C82E88D8-BC47-C947-AE89-8778C8463997}" srcOrd="0" destOrd="1" presId="urn:microsoft.com/office/officeart/2005/8/layout/vList5"/>
    <dgm:cxn modelId="{902D29CE-8D4F-B646-BB6B-72F1602B529D}" srcId="{C7ED4B6D-F100-DF47-9671-E7666C10F875}" destId="{516EC61E-E348-0F42-BEFF-22FD0F58BBB0}" srcOrd="0" destOrd="0" parTransId="{3A8464BB-8DF2-CA47-8F7A-CB80EC2D2367}" sibTransId="{483EB756-8533-DC41-9205-3BF70B306100}"/>
    <dgm:cxn modelId="{58EF3ADA-E202-9E43-9C2C-E06A496417CB}" srcId="{C7ED4B6D-F100-DF47-9671-E7666C10F875}" destId="{BA285DA7-2D7C-FB40-A4D0-637B54E0CADB}" srcOrd="1" destOrd="0" parTransId="{06ACD4CB-0CFE-1240-A06A-CEAB5123C872}" sibTransId="{CBB1A489-27BC-0340-814E-DA97AEFE7E24}"/>
    <dgm:cxn modelId="{3F9A66DE-5614-794A-BB72-172210A378FF}" srcId="{60073486-C5A4-E249-86C0-8A89AEE379B4}" destId="{C7ED4B6D-F100-DF47-9671-E7666C10F875}" srcOrd="0" destOrd="0" parTransId="{615CC411-0B8C-1B4E-AC33-C027DCF3C9D4}" sibTransId="{9E557128-5660-3A43-8996-42B0A610DCA3}"/>
    <dgm:cxn modelId="{C79E46EE-5681-814E-A3E9-33BB27814430}" type="presOf" srcId="{BA285DA7-2D7C-FB40-A4D0-637B54E0CADB}" destId="{5A5CFF06-F949-D24C-8A28-AB56B685C9E8}" srcOrd="0" destOrd="1" presId="urn:microsoft.com/office/officeart/2005/8/layout/vList5"/>
    <dgm:cxn modelId="{E8F160E8-4B44-4F46-BAAE-53191A127BC2}" type="presParOf" srcId="{A7E7C637-DBC2-4A42-844B-C6EEC03302AB}" destId="{13AF31F4-0438-3F4D-993C-86770F9230BA}" srcOrd="0" destOrd="0" presId="urn:microsoft.com/office/officeart/2005/8/layout/vList5"/>
    <dgm:cxn modelId="{628F8EAC-1D97-C949-A000-AA1FB9795197}" type="presParOf" srcId="{13AF31F4-0438-3F4D-993C-86770F9230BA}" destId="{B3B6B23C-E66B-C847-B326-72CF4A6A4E2E}" srcOrd="0" destOrd="0" presId="urn:microsoft.com/office/officeart/2005/8/layout/vList5"/>
    <dgm:cxn modelId="{F0C7EF62-E12C-DA4C-B233-01726B153D19}" type="presParOf" srcId="{13AF31F4-0438-3F4D-993C-86770F9230BA}" destId="{5A5CFF06-F949-D24C-8A28-AB56B685C9E8}" srcOrd="1" destOrd="0" presId="urn:microsoft.com/office/officeart/2005/8/layout/vList5"/>
    <dgm:cxn modelId="{74F91DBE-1564-F648-A61A-9C65F24CFA06}" type="presParOf" srcId="{A7E7C637-DBC2-4A42-844B-C6EEC03302AB}" destId="{88601D35-A796-1D41-B316-2E02FDA9449B}" srcOrd="1" destOrd="0" presId="urn:microsoft.com/office/officeart/2005/8/layout/vList5"/>
    <dgm:cxn modelId="{A2D9DD0F-38AD-8740-8B58-D90F22CAD023}" type="presParOf" srcId="{A7E7C637-DBC2-4A42-844B-C6EEC03302AB}" destId="{E118F329-5491-7B44-97F3-04E1D4295776}" srcOrd="2" destOrd="0" presId="urn:microsoft.com/office/officeart/2005/8/layout/vList5"/>
    <dgm:cxn modelId="{21589632-70AC-FD40-86EA-C1E4A7D6BFC5}" type="presParOf" srcId="{E118F329-5491-7B44-97F3-04E1D4295776}" destId="{2374AEF3-FFB5-A247-83BC-8450C7168F21}" srcOrd="0" destOrd="0" presId="urn:microsoft.com/office/officeart/2005/8/layout/vList5"/>
    <dgm:cxn modelId="{CDFBA242-C58D-5B4A-B14A-C4A1152A0D53}" type="presParOf" srcId="{E118F329-5491-7B44-97F3-04E1D4295776}" destId="{DF00E154-8F3B-0946-A9FA-09A2B099F0AF}" srcOrd="1" destOrd="0" presId="urn:microsoft.com/office/officeart/2005/8/layout/vList5"/>
    <dgm:cxn modelId="{E6D12B73-ED31-6749-9D8A-8FDB67EAFE35}" type="presParOf" srcId="{A7E7C637-DBC2-4A42-844B-C6EEC03302AB}" destId="{96EF0C7A-93D1-F645-9534-2822C593CE6B}" srcOrd="3" destOrd="0" presId="urn:microsoft.com/office/officeart/2005/8/layout/vList5"/>
    <dgm:cxn modelId="{4D47F411-AD72-0A4B-B7F2-93503E668F2E}" type="presParOf" srcId="{A7E7C637-DBC2-4A42-844B-C6EEC03302AB}" destId="{E8465B88-9BDD-2B40-B90B-8BAD4681CFBC}" srcOrd="4" destOrd="0" presId="urn:microsoft.com/office/officeart/2005/8/layout/vList5"/>
    <dgm:cxn modelId="{3EEE5873-E695-3D46-81A9-5B8269372802}" type="presParOf" srcId="{E8465B88-9BDD-2B40-B90B-8BAD4681CFBC}" destId="{1C6A1F1D-0772-4D45-80CC-BE06C10CF91F}" srcOrd="0" destOrd="0" presId="urn:microsoft.com/office/officeart/2005/8/layout/vList5"/>
    <dgm:cxn modelId="{264A96AB-AA70-974D-B66D-F5C343B1531C}" type="presParOf" srcId="{E8465B88-9BDD-2B40-B90B-8BAD4681CFBC}" destId="{C82E88D8-BC47-C947-AE89-8778C846399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0073486-C5A4-E249-86C0-8A89AEE379B4}" type="doc">
      <dgm:prSet loTypeId="urn:microsoft.com/office/officeart/2005/8/layout/vList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7ED4B6D-F100-DF47-9671-E7666C10F875}">
      <dgm:prSet phldrT="[Text]" custT="1"/>
      <dgm:spPr>
        <a:solidFill>
          <a:srgbClr val="C00000"/>
        </a:solidFill>
      </dgm:spPr>
      <dgm:t>
        <a:bodyPr/>
        <a:lstStyle/>
        <a:p>
          <a:r>
            <a:rPr lang="hr-HR" sz="3600" b="1" dirty="0"/>
            <a:t>Izvedivost prijave projekta do završetka Poziva</a:t>
          </a:r>
          <a:endParaRPr lang="en-GB" sz="3600" b="1" dirty="0"/>
        </a:p>
      </dgm:t>
    </dgm:pt>
    <dgm:pt modelId="{615CC411-0B8C-1B4E-AC33-C027DCF3C9D4}" type="parTrans" cxnId="{3F9A66DE-5614-794A-BB72-172210A378FF}">
      <dgm:prSet/>
      <dgm:spPr/>
      <dgm:t>
        <a:bodyPr/>
        <a:lstStyle/>
        <a:p>
          <a:endParaRPr lang="en-GB"/>
        </a:p>
      </dgm:t>
    </dgm:pt>
    <dgm:pt modelId="{9E557128-5660-3A43-8996-42B0A610DCA3}" type="sibTrans" cxnId="{3F9A66DE-5614-794A-BB72-172210A378FF}">
      <dgm:prSet/>
      <dgm:spPr/>
      <dgm:t>
        <a:bodyPr/>
        <a:lstStyle/>
        <a:p>
          <a:endParaRPr lang="en-GB"/>
        </a:p>
      </dgm:t>
    </dgm:pt>
    <dgm:pt modelId="{516EC61E-E348-0F42-BEFF-22FD0F58BBB0}">
      <dgm:prSet phldrT="[Text]" custT="1"/>
      <dgm:spPr/>
      <dgm:t>
        <a:bodyPr/>
        <a:lstStyle/>
        <a:p>
          <a:r>
            <a:rPr lang="hr-HR" sz="1800" noProof="0" dirty="0"/>
            <a:t>Krajnji rok za podnošenje projektne prijave je ožujak 2023</a:t>
          </a:r>
        </a:p>
      </dgm:t>
    </dgm:pt>
    <dgm:pt modelId="{3A8464BB-8DF2-CA47-8F7A-CB80EC2D2367}" type="parTrans" cxnId="{902D29CE-8D4F-B646-BB6B-72F1602B529D}">
      <dgm:prSet/>
      <dgm:spPr/>
      <dgm:t>
        <a:bodyPr/>
        <a:lstStyle/>
        <a:p>
          <a:endParaRPr lang="en-GB"/>
        </a:p>
      </dgm:t>
    </dgm:pt>
    <dgm:pt modelId="{483EB756-8533-DC41-9205-3BF70B306100}" type="sibTrans" cxnId="{902D29CE-8D4F-B646-BB6B-72F1602B529D}">
      <dgm:prSet/>
      <dgm:spPr/>
      <dgm:t>
        <a:bodyPr/>
        <a:lstStyle/>
        <a:p>
          <a:endParaRPr lang="en-GB"/>
        </a:p>
      </dgm:t>
    </dgm:pt>
    <dgm:pt modelId="{BA285DA7-2D7C-FB40-A4D0-637B54E0CADB}">
      <dgm:prSet phldrT="[Text]" custT="1"/>
      <dgm:spPr/>
      <dgm:t>
        <a:bodyPr/>
        <a:lstStyle/>
        <a:p>
          <a:r>
            <a:rPr lang="hr-HR" sz="1800" noProof="0" dirty="0"/>
            <a:t>Uslijed navedenog nedostatak glavnog, tehničkog projekta, troškovnika i građevinske dozvole</a:t>
          </a:r>
        </a:p>
      </dgm:t>
    </dgm:pt>
    <dgm:pt modelId="{06ACD4CB-0CFE-1240-A06A-CEAB5123C872}" type="parTrans" cxnId="{58EF3ADA-E202-9E43-9C2C-E06A496417CB}">
      <dgm:prSet/>
      <dgm:spPr/>
      <dgm:t>
        <a:bodyPr/>
        <a:lstStyle/>
        <a:p>
          <a:endParaRPr lang="en-GB"/>
        </a:p>
      </dgm:t>
    </dgm:pt>
    <dgm:pt modelId="{CBB1A489-27BC-0340-814E-DA97AEFE7E24}" type="sibTrans" cxnId="{58EF3ADA-E202-9E43-9C2C-E06A496417CB}">
      <dgm:prSet/>
      <dgm:spPr/>
      <dgm:t>
        <a:bodyPr/>
        <a:lstStyle/>
        <a:p>
          <a:endParaRPr lang="en-GB"/>
        </a:p>
      </dgm:t>
    </dgm:pt>
    <dgm:pt modelId="{14C7F725-B44A-0F4E-A2FD-43F067FB9616}">
      <dgm:prSet phldrT="[Text]" custT="1"/>
      <dgm:spPr/>
      <dgm:t>
        <a:bodyPr/>
        <a:lstStyle/>
        <a:p>
          <a:r>
            <a:rPr lang="hr-HR" sz="1800" noProof="0" dirty="0"/>
            <a:t>Nije definiran jasan interes lokalnih proizvođača</a:t>
          </a:r>
        </a:p>
      </dgm:t>
    </dgm:pt>
    <dgm:pt modelId="{6566D320-59DD-294C-8E87-78EEAF60AFE9}" type="parTrans" cxnId="{DAA962F1-9C5C-A14F-9E71-F41E03848C50}">
      <dgm:prSet/>
      <dgm:spPr/>
      <dgm:t>
        <a:bodyPr/>
        <a:lstStyle/>
        <a:p>
          <a:endParaRPr lang="en-GB"/>
        </a:p>
      </dgm:t>
    </dgm:pt>
    <dgm:pt modelId="{A4203F40-B610-1E4D-A20B-F03AB392D91C}" type="sibTrans" cxnId="{DAA962F1-9C5C-A14F-9E71-F41E03848C50}">
      <dgm:prSet/>
      <dgm:spPr/>
      <dgm:t>
        <a:bodyPr/>
        <a:lstStyle/>
        <a:p>
          <a:endParaRPr lang="en-GB"/>
        </a:p>
      </dgm:t>
    </dgm:pt>
    <dgm:pt modelId="{F2EE42B8-A2F8-1D49-A098-668A204CFD8C}">
      <dgm:prSet phldrT="[Text]" custT="1"/>
      <dgm:spPr/>
      <dgm:t>
        <a:bodyPr/>
        <a:lstStyle/>
        <a:p>
          <a:r>
            <a:rPr lang="hr-HR" sz="1800" noProof="0" dirty="0"/>
            <a:t>Nije utvrđena spremnost na osnivanje proizvođačke organizacije</a:t>
          </a:r>
        </a:p>
      </dgm:t>
    </dgm:pt>
    <dgm:pt modelId="{15CD6983-F84C-A142-8465-4E59184AB75C}" type="parTrans" cxnId="{8422CE94-70FA-3D4F-B761-30DD8B62655D}">
      <dgm:prSet/>
      <dgm:spPr/>
      <dgm:t>
        <a:bodyPr/>
        <a:lstStyle/>
        <a:p>
          <a:endParaRPr lang="en-GB"/>
        </a:p>
      </dgm:t>
    </dgm:pt>
    <dgm:pt modelId="{9C6CFB63-88D0-DA4F-871A-AAD337A992DC}" type="sibTrans" cxnId="{8422CE94-70FA-3D4F-B761-30DD8B62655D}">
      <dgm:prSet/>
      <dgm:spPr/>
      <dgm:t>
        <a:bodyPr/>
        <a:lstStyle/>
        <a:p>
          <a:endParaRPr lang="en-GB"/>
        </a:p>
      </dgm:t>
    </dgm:pt>
    <dgm:pt modelId="{A1EE19FA-65DC-A040-B274-606B5A4C7903}">
      <dgm:prSet phldrT="[Text]" custT="1"/>
      <dgm:spPr/>
      <dgm:t>
        <a:bodyPr/>
        <a:lstStyle/>
        <a:p>
          <a:r>
            <a:rPr lang="hr-HR" sz="1800" noProof="0" dirty="0"/>
            <a:t>Ne postoji suglasje oko modaliteta financiranja dijela vlastitih sredstava</a:t>
          </a:r>
        </a:p>
      </dgm:t>
    </dgm:pt>
    <dgm:pt modelId="{61716B81-1EDC-3E4C-B1DC-226188931FDB}" type="parTrans" cxnId="{710398AE-D2F1-7346-BBA3-BBD034ADEBD4}">
      <dgm:prSet/>
      <dgm:spPr/>
      <dgm:t>
        <a:bodyPr/>
        <a:lstStyle/>
        <a:p>
          <a:endParaRPr lang="en-GB"/>
        </a:p>
      </dgm:t>
    </dgm:pt>
    <dgm:pt modelId="{CF08DBFD-8BC2-284F-B116-A1CF1939864C}" type="sibTrans" cxnId="{710398AE-D2F1-7346-BBA3-BBD034ADEBD4}">
      <dgm:prSet/>
      <dgm:spPr/>
      <dgm:t>
        <a:bodyPr/>
        <a:lstStyle/>
        <a:p>
          <a:endParaRPr lang="en-GB"/>
        </a:p>
      </dgm:t>
    </dgm:pt>
    <dgm:pt modelId="{D43968C9-8EE8-974D-8285-B010C0C39573}">
      <dgm:prSet phldrT="[Text]" custT="1"/>
      <dgm:spPr/>
      <dgm:t>
        <a:bodyPr/>
        <a:lstStyle/>
        <a:p>
          <a:r>
            <a:rPr lang="hr-HR" sz="1800" noProof="0" dirty="0"/>
            <a:t>Nemogućnost dugoročnog planiranja javnih politika</a:t>
          </a:r>
        </a:p>
      </dgm:t>
    </dgm:pt>
    <dgm:pt modelId="{A629F818-3206-5743-90EC-5E1370AB7DB0}" type="parTrans" cxnId="{A38D3395-46B3-D945-A084-016625640A2B}">
      <dgm:prSet/>
      <dgm:spPr/>
      <dgm:t>
        <a:bodyPr/>
        <a:lstStyle/>
        <a:p>
          <a:endParaRPr lang="en-GB"/>
        </a:p>
      </dgm:t>
    </dgm:pt>
    <dgm:pt modelId="{32C19642-06E7-AC4F-AB12-D7CD17396561}" type="sibTrans" cxnId="{A38D3395-46B3-D945-A084-016625640A2B}">
      <dgm:prSet/>
      <dgm:spPr/>
      <dgm:t>
        <a:bodyPr/>
        <a:lstStyle/>
        <a:p>
          <a:endParaRPr lang="en-GB"/>
        </a:p>
      </dgm:t>
    </dgm:pt>
    <dgm:pt modelId="{C02B96A5-4E19-5C43-88F5-02523B833E67}">
      <dgm:prSet phldrT="[Text]" custT="1"/>
      <dgm:spPr/>
      <dgm:t>
        <a:bodyPr/>
        <a:lstStyle/>
        <a:p>
          <a:r>
            <a:rPr lang="hr-HR" sz="1800" noProof="0" dirty="0"/>
            <a:t>Izrada glavnog i tehničkog projekta, ishođenje građevinske dozvole te provođenje postupka javne nabave za sve navedene radnje zahtijevaju od 6-8 mjeseci u najboljem slučaju. </a:t>
          </a:r>
        </a:p>
      </dgm:t>
    </dgm:pt>
    <dgm:pt modelId="{390A6C3D-F18A-A842-9579-16C3CD95EB90}" type="parTrans" cxnId="{E36DEF9D-616A-454C-B4C5-EE066C9645E5}">
      <dgm:prSet/>
      <dgm:spPr/>
      <dgm:t>
        <a:bodyPr/>
        <a:lstStyle/>
        <a:p>
          <a:endParaRPr lang="en-GB"/>
        </a:p>
      </dgm:t>
    </dgm:pt>
    <dgm:pt modelId="{06108A44-7060-8C48-B1F6-921924909989}" type="sibTrans" cxnId="{E36DEF9D-616A-454C-B4C5-EE066C9645E5}">
      <dgm:prSet/>
      <dgm:spPr/>
      <dgm:t>
        <a:bodyPr/>
        <a:lstStyle/>
        <a:p>
          <a:endParaRPr lang="en-GB"/>
        </a:p>
      </dgm:t>
    </dgm:pt>
    <dgm:pt modelId="{90DB31AD-5B12-EE47-8CC6-6B7F28FC00AE}">
      <dgm:prSet phldrT="[Text]" custT="1"/>
      <dgm:spPr/>
      <dgm:t>
        <a:bodyPr/>
        <a:lstStyle/>
        <a:p>
          <a:endParaRPr lang="hr-HR" sz="1800" noProof="0" dirty="0"/>
        </a:p>
      </dgm:t>
    </dgm:pt>
    <dgm:pt modelId="{488AE661-217A-3140-8C53-594BD1CFD4AC}" type="parTrans" cxnId="{453A88B9-11BD-AE48-BF88-230A34D6D620}">
      <dgm:prSet/>
      <dgm:spPr/>
      <dgm:t>
        <a:bodyPr/>
        <a:lstStyle/>
        <a:p>
          <a:endParaRPr lang="en-GB"/>
        </a:p>
      </dgm:t>
    </dgm:pt>
    <dgm:pt modelId="{E6A5E2FF-CAC9-0C47-BD6E-6B9804810572}" type="sibTrans" cxnId="{453A88B9-11BD-AE48-BF88-230A34D6D620}">
      <dgm:prSet/>
      <dgm:spPr/>
      <dgm:t>
        <a:bodyPr/>
        <a:lstStyle/>
        <a:p>
          <a:endParaRPr lang="en-GB"/>
        </a:p>
      </dgm:t>
    </dgm:pt>
    <dgm:pt modelId="{9B9ED3A0-F15E-DC49-9BC4-C40B750DA133}">
      <dgm:prSet phldrT="[Text]" custT="1"/>
      <dgm:spPr/>
      <dgm:t>
        <a:bodyPr/>
        <a:lstStyle/>
        <a:p>
          <a:endParaRPr lang="hr-HR" sz="1800" noProof="0" dirty="0"/>
        </a:p>
      </dgm:t>
    </dgm:pt>
    <dgm:pt modelId="{880034F2-B2B8-4E48-8837-D4D0D1FB1A0B}" type="parTrans" cxnId="{A64C454E-D8FD-9B4A-B871-35442341BD06}">
      <dgm:prSet/>
      <dgm:spPr/>
      <dgm:t>
        <a:bodyPr/>
        <a:lstStyle/>
        <a:p>
          <a:endParaRPr lang="en-GB"/>
        </a:p>
      </dgm:t>
    </dgm:pt>
    <dgm:pt modelId="{3B4F488D-C8A7-4547-8B9D-CD848ADB606B}" type="sibTrans" cxnId="{A64C454E-D8FD-9B4A-B871-35442341BD06}">
      <dgm:prSet/>
      <dgm:spPr/>
      <dgm:t>
        <a:bodyPr/>
        <a:lstStyle/>
        <a:p>
          <a:endParaRPr lang="en-GB"/>
        </a:p>
      </dgm:t>
    </dgm:pt>
    <dgm:pt modelId="{3DE9818E-8CCA-FC4D-960C-19B31D636C5A}">
      <dgm:prSet phldrT="[Text]" custT="1"/>
      <dgm:spPr/>
      <dgm:t>
        <a:bodyPr/>
        <a:lstStyle/>
        <a:p>
          <a:endParaRPr lang="hr-HR" sz="1800" noProof="0" dirty="0"/>
        </a:p>
      </dgm:t>
    </dgm:pt>
    <dgm:pt modelId="{81BB3E95-3A38-3848-BED3-CB4629D9D679}" type="parTrans" cxnId="{F86695F7-0A94-2247-B52A-34108F4D1C9A}">
      <dgm:prSet/>
      <dgm:spPr/>
      <dgm:t>
        <a:bodyPr/>
        <a:lstStyle/>
        <a:p>
          <a:endParaRPr lang="en-GB"/>
        </a:p>
      </dgm:t>
    </dgm:pt>
    <dgm:pt modelId="{1FE119AE-3774-B842-974E-18A38734877D}" type="sibTrans" cxnId="{F86695F7-0A94-2247-B52A-34108F4D1C9A}">
      <dgm:prSet/>
      <dgm:spPr/>
      <dgm:t>
        <a:bodyPr/>
        <a:lstStyle/>
        <a:p>
          <a:endParaRPr lang="en-GB"/>
        </a:p>
      </dgm:t>
    </dgm:pt>
    <dgm:pt modelId="{A2BBC7A8-4937-0747-ACB5-37A1F7D36124}">
      <dgm:prSet phldrT="[Text]" custT="1"/>
      <dgm:spPr/>
      <dgm:t>
        <a:bodyPr/>
        <a:lstStyle/>
        <a:p>
          <a:endParaRPr lang="hr-HR" sz="1800" noProof="0" dirty="0"/>
        </a:p>
      </dgm:t>
    </dgm:pt>
    <dgm:pt modelId="{C0019C35-31BA-C14E-BD85-5600B0F0430C}" type="parTrans" cxnId="{9598CBA3-B201-CF48-8745-AE8ED194397F}">
      <dgm:prSet/>
      <dgm:spPr/>
      <dgm:t>
        <a:bodyPr/>
        <a:lstStyle/>
        <a:p>
          <a:endParaRPr lang="en-GB"/>
        </a:p>
      </dgm:t>
    </dgm:pt>
    <dgm:pt modelId="{523267E9-2B9F-734B-BCB8-6BC492A9C433}" type="sibTrans" cxnId="{9598CBA3-B201-CF48-8745-AE8ED194397F}">
      <dgm:prSet/>
      <dgm:spPr/>
      <dgm:t>
        <a:bodyPr/>
        <a:lstStyle/>
        <a:p>
          <a:endParaRPr lang="en-GB"/>
        </a:p>
      </dgm:t>
    </dgm:pt>
    <dgm:pt modelId="{6E7BCA29-E0CF-2E47-8F08-6A4F1F2C0258}">
      <dgm:prSet phldrT="[Text]" custT="1"/>
      <dgm:spPr/>
      <dgm:t>
        <a:bodyPr/>
        <a:lstStyle/>
        <a:p>
          <a:endParaRPr lang="hr-HR" sz="1800" noProof="0" dirty="0"/>
        </a:p>
      </dgm:t>
    </dgm:pt>
    <dgm:pt modelId="{3FE305D3-F78D-D64B-99DF-21921174F81F}" type="parTrans" cxnId="{C013FCA7-801A-294D-806C-D2B477FB2F46}">
      <dgm:prSet/>
      <dgm:spPr/>
      <dgm:t>
        <a:bodyPr/>
        <a:lstStyle/>
        <a:p>
          <a:endParaRPr lang="en-GB"/>
        </a:p>
      </dgm:t>
    </dgm:pt>
    <dgm:pt modelId="{B10D0C64-F229-9540-8A76-FEE9A00C2D3A}" type="sibTrans" cxnId="{C013FCA7-801A-294D-806C-D2B477FB2F46}">
      <dgm:prSet/>
      <dgm:spPr/>
      <dgm:t>
        <a:bodyPr/>
        <a:lstStyle/>
        <a:p>
          <a:endParaRPr lang="en-GB"/>
        </a:p>
      </dgm:t>
    </dgm:pt>
    <dgm:pt modelId="{379862EB-AD4D-6245-9514-B3AA2DC9D064}">
      <dgm:prSet phldrT="[Text]" custT="1"/>
      <dgm:spPr/>
      <dgm:t>
        <a:bodyPr/>
        <a:lstStyle/>
        <a:p>
          <a:endParaRPr lang="hr-HR" sz="1800" noProof="0" dirty="0"/>
        </a:p>
      </dgm:t>
    </dgm:pt>
    <dgm:pt modelId="{A5C2978F-FAB9-DB40-A866-ACFC3F40C2AF}" type="parTrans" cxnId="{30459FC2-7163-F54E-B640-E46F11281636}">
      <dgm:prSet/>
      <dgm:spPr/>
      <dgm:t>
        <a:bodyPr/>
        <a:lstStyle/>
        <a:p>
          <a:endParaRPr lang="en-GB"/>
        </a:p>
      </dgm:t>
    </dgm:pt>
    <dgm:pt modelId="{6C2FB0B1-7CCA-6943-A701-CBFEB4F0D7F9}" type="sibTrans" cxnId="{30459FC2-7163-F54E-B640-E46F11281636}">
      <dgm:prSet/>
      <dgm:spPr/>
      <dgm:t>
        <a:bodyPr/>
        <a:lstStyle/>
        <a:p>
          <a:endParaRPr lang="en-GB"/>
        </a:p>
      </dgm:t>
    </dgm:pt>
    <dgm:pt modelId="{A7E7C637-DBC2-4A42-844B-C6EEC03302AB}" type="pres">
      <dgm:prSet presAssocID="{60073486-C5A4-E249-86C0-8A89AEE379B4}" presName="Name0" presStyleCnt="0">
        <dgm:presLayoutVars>
          <dgm:dir/>
          <dgm:animLvl val="lvl"/>
          <dgm:resizeHandles val="exact"/>
        </dgm:presLayoutVars>
      </dgm:prSet>
      <dgm:spPr/>
    </dgm:pt>
    <dgm:pt modelId="{13AF31F4-0438-3F4D-993C-86770F9230BA}" type="pres">
      <dgm:prSet presAssocID="{C7ED4B6D-F100-DF47-9671-E7666C10F875}" presName="linNode" presStyleCnt="0"/>
      <dgm:spPr/>
    </dgm:pt>
    <dgm:pt modelId="{B3B6B23C-E66B-C847-B326-72CF4A6A4E2E}" type="pres">
      <dgm:prSet presAssocID="{C7ED4B6D-F100-DF47-9671-E7666C10F875}" presName="parentText" presStyleLbl="node1" presStyleIdx="0" presStyleCnt="1">
        <dgm:presLayoutVars>
          <dgm:chMax val="1"/>
          <dgm:bulletEnabled val="1"/>
        </dgm:presLayoutVars>
      </dgm:prSet>
      <dgm:spPr/>
    </dgm:pt>
    <dgm:pt modelId="{5A5CFF06-F949-D24C-8A28-AB56B685C9E8}" type="pres">
      <dgm:prSet presAssocID="{C7ED4B6D-F100-DF47-9671-E7666C10F875}" presName="descendantText" presStyleLbl="alignAccFollowNode1" presStyleIdx="0" presStyleCnt="1" custScaleY="107746">
        <dgm:presLayoutVars>
          <dgm:bulletEnabled val="1"/>
        </dgm:presLayoutVars>
      </dgm:prSet>
      <dgm:spPr/>
    </dgm:pt>
  </dgm:ptLst>
  <dgm:cxnLst>
    <dgm:cxn modelId="{CE100111-3381-124F-B815-A700D67135C5}" type="presOf" srcId="{60073486-C5A4-E249-86C0-8A89AEE379B4}" destId="{A7E7C637-DBC2-4A42-844B-C6EEC03302AB}" srcOrd="0" destOrd="0" presId="urn:microsoft.com/office/officeart/2005/8/layout/vList5"/>
    <dgm:cxn modelId="{D117C417-4D18-134A-A1F8-F4DF8E463870}" type="presOf" srcId="{A1EE19FA-65DC-A040-B274-606B5A4C7903}" destId="{5A5CFF06-F949-D24C-8A28-AB56B685C9E8}" srcOrd="0" destOrd="6" presId="urn:microsoft.com/office/officeart/2005/8/layout/vList5"/>
    <dgm:cxn modelId="{713CF62E-8D13-814D-B247-672AC698403F}" type="presOf" srcId="{F2EE42B8-A2F8-1D49-A098-668A204CFD8C}" destId="{5A5CFF06-F949-D24C-8A28-AB56B685C9E8}" srcOrd="0" destOrd="4" presId="urn:microsoft.com/office/officeart/2005/8/layout/vList5"/>
    <dgm:cxn modelId="{9FBD4940-B85A-C04B-B84F-1E7CF3B3FD86}" type="presOf" srcId="{516EC61E-E348-0F42-BEFF-22FD0F58BBB0}" destId="{5A5CFF06-F949-D24C-8A28-AB56B685C9E8}" srcOrd="0" destOrd="0" presId="urn:microsoft.com/office/officeart/2005/8/layout/vList5"/>
    <dgm:cxn modelId="{A64C454E-D8FD-9B4A-B871-35442341BD06}" srcId="{C7ED4B6D-F100-DF47-9671-E7666C10F875}" destId="{9B9ED3A0-F15E-DC49-9BC4-C40B750DA133}" srcOrd="3" destOrd="0" parTransId="{880034F2-B2B8-4E48-8837-D4D0D1FB1A0B}" sibTransId="{3B4F488D-C8A7-4547-8B9D-CD848ADB606B}"/>
    <dgm:cxn modelId="{BA94A853-C921-C34F-B7C7-E584A7BB315D}" type="presOf" srcId="{379862EB-AD4D-6245-9514-B3AA2DC9D064}" destId="{5A5CFF06-F949-D24C-8A28-AB56B685C9E8}" srcOrd="0" destOrd="11" presId="urn:microsoft.com/office/officeart/2005/8/layout/vList5"/>
    <dgm:cxn modelId="{BE25F458-A39A-7542-BF65-56C5150E51C4}" type="presOf" srcId="{D43968C9-8EE8-974D-8285-B010C0C39573}" destId="{5A5CFF06-F949-D24C-8A28-AB56B685C9E8}" srcOrd="0" destOrd="8" presId="urn:microsoft.com/office/officeart/2005/8/layout/vList5"/>
    <dgm:cxn modelId="{0C8C0A5A-584D-9A4A-9909-B10306FFD54F}" type="presOf" srcId="{14C7F725-B44A-0F4E-A2FD-43F067FB9616}" destId="{5A5CFF06-F949-D24C-8A28-AB56B685C9E8}" srcOrd="0" destOrd="2" presId="urn:microsoft.com/office/officeart/2005/8/layout/vList5"/>
    <dgm:cxn modelId="{C115C668-D5B9-394A-82D5-0AE40D49AD07}" type="presOf" srcId="{C7ED4B6D-F100-DF47-9671-E7666C10F875}" destId="{B3B6B23C-E66B-C847-B326-72CF4A6A4E2E}" srcOrd="0" destOrd="0" presId="urn:microsoft.com/office/officeart/2005/8/layout/vList5"/>
    <dgm:cxn modelId="{FF6B436A-A8A0-1342-8834-5170FF4A66EA}" type="presOf" srcId="{6E7BCA29-E0CF-2E47-8F08-6A4F1F2C0258}" destId="{5A5CFF06-F949-D24C-8A28-AB56B685C9E8}" srcOrd="0" destOrd="9" presId="urn:microsoft.com/office/officeart/2005/8/layout/vList5"/>
    <dgm:cxn modelId="{E6CCD378-8417-C14D-A04B-AF1CABB5AE9C}" type="presOf" srcId="{C02B96A5-4E19-5C43-88F5-02523B833E67}" destId="{5A5CFF06-F949-D24C-8A28-AB56B685C9E8}" srcOrd="0" destOrd="12" presId="urn:microsoft.com/office/officeart/2005/8/layout/vList5"/>
    <dgm:cxn modelId="{8422CE94-70FA-3D4F-B761-30DD8B62655D}" srcId="{C7ED4B6D-F100-DF47-9671-E7666C10F875}" destId="{F2EE42B8-A2F8-1D49-A098-668A204CFD8C}" srcOrd="4" destOrd="0" parTransId="{15CD6983-F84C-A142-8465-4E59184AB75C}" sibTransId="{9C6CFB63-88D0-DA4F-871A-AAD337A992DC}"/>
    <dgm:cxn modelId="{A38D3395-46B3-D945-A084-016625640A2B}" srcId="{C7ED4B6D-F100-DF47-9671-E7666C10F875}" destId="{D43968C9-8EE8-974D-8285-B010C0C39573}" srcOrd="8" destOrd="0" parTransId="{A629F818-3206-5743-90EC-5E1370AB7DB0}" sibTransId="{32C19642-06E7-AC4F-AB12-D7CD17396561}"/>
    <dgm:cxn modelId="{C89C0C99-D46B-DF4E-8748-B3CCE847DC85}" type="presOf" srcId="{90DB31AD-5B12-EE47-8CC6-6B7F28FC00AE}" destId="{5A5CFF06-F949-D24C-8A28-AB56B685C9E8}" srcOrd="0" destOrd="1" presId="urn:microsoft.com/office/officeart/2005/8/layout/vList5"/>
    <dgm:cxn modelId="{E36DEF9D-616A-454C-B4C5-EE066C9645E5}" srcId="{C7ED4B6D-F100-DF47-9671-E7666C10F875}" destId="{C02B96A5-4E19-5C43-88F5-02523B833E67}" srcOrd="12" destOrd="0" parTransId="{390A6C3D-F18A-A842-9579-16C3CD95EB90}" sibTransId="{06108A44-7060-8C48-B1F6-921924909989}"/>
    <dgm:cxn modelId="{9598CBA3-B201-CF48-8745-AE8ED194397F}" srcId="{C7ED4B6D-F100-DF47-9671-E7666C10F875}" destId="{A2BBC7A8-4937-0747-ACB5-37A1F7D36124}" srcOrd="7" destOrd="0" parTransId="{C0019C35-31BA-C14E-BD85-5600B0F0430C}" sibTransId="{523267E9-2B9F-734B-BCB8-6BC492A9C433}"/>
    <dgm:cxn modelId="{C013FCA7-801A-294D-806C-D2B477FB2F46}" srcId="{C7ED4B6D-F100-DF47-9671-E7666C10F875}" destId="{6E7BCA29-E0CF-2E47-8F08-6A4F1F2C0258}" srcOrd="9" destOrd="0" parTransId="{3FE305D3-F78D-D64B-99DF-21921174F81F}" sibTransId="{B10D0C64-F229-9540-8A76-FEE9A00C2D3A}"/>
    <dgm:cxn modelId="{710398AE-D2F1-7346-BBA3-BBD034ADEBD4}" srcId="{C7ED4B6D-F100-DF47-9671-E7666C10F875}" destId="{A1EE19FA-65DC-A040-B274-606B5A4C7903}" srcOrd="6" destOrd="0" parTransId="{61716B81-1EDC-3E4C-B1DC-226188931FDB}" sibTransId="{CF08DBFD-8BC2-284F-B116-A1CF1939864C}"/>
    <dgm:cxn modelId="{6F2425B6-539D-7F43-A590-9561706DF466}" type="presOf" srcId="{9B9ED3A0-F15E-DC49-9BC4-C40B750DA133}" destId="{5A5CFF06-F949-D24C-8A28-AB56B685C9E8}" srcOrd="0" destOrd="3" presId="urn:microsoft.com/office/officeart/2005/8/layout/vList5"/>
    <dgm:cxn modelId="{453A88B9-11BD-AE48-BF88-230A34D6D620}" srcId="{C7ED4B6D-F100-DF47-9671-E7666C10F875}" destId="{90DB31AD-5B12-EE47-8CC6-6B7F28FC00AE}" srcOrd="1" destOrd="0" parTransId="{488AE661-217A-3140-8C53-594BD1CFD4AC}" sibTransId="{E6A5E2FF-CAC9-0C47-BD6E-6B9804810572}"/>
    <dgm:cxn modelId="{30459FC2-7163-F54E-B640-E46F11281636}" srcId="{C7ED4B6D-F100-DF47-9671-E7666C10F875}" destId="{379862EB-AD4D-6245-9514-B3AA2DC9D064}" srcOrd="11" destOrd="0" parTransId="{A5C2978F-FAB9-DB40-A866-ACFC3F40C2AF}" sibTransId="{6C2FB0B1-7CCA-6943-A701-CBFEB4F0D7F9}"/>
    <dgm:cxn modelId="{902D29CE-8D4F-B646-BB6B-72F1602B529D}" srcId="{C7ED4B6D-F100-DF47-9671-E7666C10F875}" destId="{516EC61E-E348-0F42-BEFF-22FD0F58BBB0}" srcOrd="0" destOrd="0" parTransId="{3A8464BB-8DF2-CA47-8F7A-CB80EC2D2367}" sibTransId="{483EB756-8533-DC41-9205-3BF70B306100}"/>
    <dgm:cxn modelId="{FB8EDFD1-019F-A84F-81A6-8288FAF1B227}" type="presOf" srcId="{3DE9818E-8CCA-FC4D-960C-19B31D636C5A}" destId="{5A5CFF06-F949-D24C-8A28-AB56B685C9E8}" srcOrd="0" destOrd="5" presId="urn:microsoft.com/office/officeart/2005/8/layout/vList5"/>
    <dgm:cxn modelId="{B5F715D9-7A8F-E048-A200-5BEC5C4113F1}" type="presOf" srcId="{A2BBC7A8-4937-0747-ACB5-37A1F7D36124}" destId="{5A5CFF06-F949-D24C-8A28-AB56B685C9E8}" srcOrd="0" destOrd="7" presId="urn:microsoft.com/office/officeart/2005/8/layout/vList5"/>
    <dgm:cxn modelId="{58EF3ADA-E202-9E43-9C2C-E06A496417CB}" srcId="{C7ED4B6D-F100-DF47-9671-E7666C10F875}" destId="{BA285DA7-2D7C-FB40-A4D0-637B54E0CADB}" srcOrd="10" destOrd="0" parTransId="{06ACD4CB-0CFE-1240-A06A-CEAB5123C872}" sibTransId="{CBB1A489-27BC-0340-814E-DA97AEFE7E24}"/>
    <dgm:cxn modelId="{3F9A66DE-5614-794A-BB72-172210A378FF}" srcId="{60073486-C5A4-E249-86C0-8A89AEE379B4}" destId="{C7ED4B6D-F100-DF47-9671-E7666C10F875}" srcOrd="0" destOrd="0" parTransId="{615CC411-0B8C-1B4E-AC33-C027DCF3C9D4}" sibTransId="{9E557128-5660-3A43-8996-42B0A610DCA3}"/>
    <dgm:cxn modelId="{C79E46EE-5681-814E-A3E9-33BB27814430}" type="presOf" srcId="{BA285DA7-2D7C-FB40-A4D0-637B54E0CADB}" destId="{5A5CFF06-F949-D24C-8A28-AB56B685C9E8}" srcOrd="0" destOrd="10" presId="urn:microsoft.com/office/officeart/2005/8/layout/vList5"/>
    <dgm:cxn modelId="{DAA962F1-9C5C-A14F-9E71-F41E03848C50}" srcId="{C7ED4B6D-F100-DF47-9671-E7666C10F875}" destId="{14C7F725-B44A-0F4E-A2FD-43F067FB9616}" srcOrd="2" destOrd="0" parTransId="{6566D320-59DD-294C-8E87-78EEAF60AFE9}" sibTransId="{A4203F40-B610-1E4D-A20B-F03AB392D91C}"/>
    <dgm:cxn modelId="{F86695F7-0A94-2247-B52A-34108F4D1C9A}" srcId="{C7ED4B6D-F100-DF47-9671-E7666C10F875}" destId="{3DE9818E-8CCA-FC4D-960C-19B31D636C5A}" srcOrd="5" destOrd="0" parTransId="{81BB3E95-3A38-3848-BED3-CB4629D9D679}" sibTransId="{1FE119AE-3774-B842-974E-18A38734877D}"/>
    <dgm:cxn modelId="{E8F160E8-4B44-4F46-BAAE-53191A127BC2}" type="presParOf" srcId="{A7E7C637-DBC2-4A42-844B-C6EEC03302AB}" destId="{13AF31F4-0438-3F4D-993C-86770F9230BA}" srcOrd="0" destOrd="0" presId="urn:microsoft.com/office/officeart/2005/8/layout/vList5"/>
    <dgm:cxn modelId="{628F8EAC-1D97-C949-A000-AA1FB9795197}" type="presParOf" srcId="{13AF31F4-0438-3F4D-993C-86770F9230BA}" destId="{B3B6B23C-E66B-C847-B326-72CF4A6A4E2E}" srcOrd="0" destOrd="0" presId="urn:microsoft.com/office/officeart/2005/8/layout/vList5"/>
    <dgm:cxn modelId="{F0C7EF62-E12C-DA4C-B233-01726B153D19}" type="presParOf" srcId="{13AF31F4-0438-3F4D-993C-86770F9230BA}" destId="{5A5CFF06-F949-D24C-8A28-AB56B685C9E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60073486-C5A4-E249-86C0-8A89AEE379B4}" type="doc">
      <dgm:prSet loTypeId="urn:microsoft.com/office/officeart/2005/8/layout/vList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7ED4B6D-F100-DF47-9671-E7666C10F875}">
      <dgm:prSet phldrT="[Text]"/>
      <dgm:spPr>
        <a:solidFill>
          <a:srgbClr val="FFC000"/>
        </a:solidFill>
      </dgm:spPr>
      <dgm:t>
        <a:bodyPr/>
        <a:lstStyle/>
        <a:p>
          <a:r>
            <a:rPr lang="hr-HR" b="1" dirty="0">
              <a:solidFill>
                <a:schemeClr val="accent6">
                  <a:lumMod val="75000"/>
                </a:schemeClr>
              </a:solidFill>
            </a:rPr>
            <a:t>Nedostatak radne snage</a:t>
          </a:r>
          <a:endParaRPr lang="en-GB" b="1" dirty="0">
            <a:solidFill>
              <a:schemeClr val="accent6">
                <a:lumMod val="75000"/>
              </a:schemeClr>
            </a:solidFill>
          </a:endParaRPr>
        </a:p>
      </dgm:t>
    </dgm:pt>
    <dgm:pt modelId="{615CC411-0B8C-1B4E-AC33-C027DCF3C9D4}" type="parTrans" cxnId="{3F9A66DE-5614-794A-BB72-172210A378FF}">
      <dgm:prSet/>
      <dgm:spPr/>
      <dgm:t>
        <a:bodyPr/>
        <a:lstStyle/>
        <a:p>
          <a:endParaRPr lang="en-GB"/>
        </a:p>
      </dgm:t>
    </dgm:pt>
    <dgm:pt modelId="{9E557128-5660-3A43-8996-42B0A610DCA3}" type="sibTrans" cxnId="{3F9A66DE-5614-794A-BB72-172210A378FF}">
      <dgm:prSet/>
      <dgm:spPr/>
      <dgm:t>
        <a:bodyPr/>
        <a:lstStyle/>
        <a:p>
          <a:endParaRPr lang="en-GB"/>
        </a:p>
      </dgm:t>
    </dgm:pt>
    <dgm:pt modelId="{516EC61E-E348-0F42-BEFF-22FD0F58BBB0}">
      <dgm:prSet phldrT="[Text]"/>
      <dgm:spPr/>
      <dgm:t>
        <a:bodyPr/>
        <a:lstStyle/>
        <a:p>
          <a:r>
            <a:rPr lang="hr-HR" dirty="0"/>
            <a:t>Nemogućnost pronalaska radne snage može povećati operativne troškove projekta i ugroziti njegovu financijsku održivost</a:t>
          </a:r>
          <a:endParaRPr lang="en-GB" dirty="0"/>
        </a:p>
      </dgm:t>
    </dgm:pt>
    <dgm:pt modelId="{3A8464BB-8DF2-CA47-8F7A-CB80EC2D2367}" type="parTrans" cxnId="{902D29CE-8D4F-B646-BB6B-72F1602B529D}">
      <dgm:prSet/>
      <dgm:spPr/>
      <dgm:t>
        <a:bodyPr/>
        <a:lstStyle/>
        <a:p>
          <a:endParaRPr lang="en-GB"/>
        </a:p>
      </dgm:t>
    </dgm:pt>
    <dgm:pt modelId="{483EB756-8533-DC41-9205-3BF70B306100}" type="sibTrans" cxnId="{902D29CE-8D4F-B646-BB6B-72F1602B529D}">
      <dgm:prSet/>
      <dgm:spPr/>
      <dgm:t>
        <a:bodyPr/>
        <a:lstStyle/>
        <a:p>
          <a:endParaRPr lang="en-GB"/>
        </a:p>
      </dgm:t>
    </dgm:pt>
    <dgm:pt modelId="{0348C87B-089F-4545-9788-7B59E1F70569}">
      <dgm:prSet phldrT="[Text]"/>
      <dgm:spPr>
        <a:solidFill>
          <a:srgbClr val="FFC000"/>
        </a:solidFill>
      </dgm:spPr>
      <dgm:t>
        <a:bodyPr/>
        <a:lstStyle/>
        <a:p>
          <a:r>
            <a:rPr lang="hr-HR" b="1" dirty="0">
              <a:solidFill>
                <a:schemeClr val="accent6">
                  <a:lumMod val="75000"/>
                </a:schemeClr>
              </a:solidFill>
            </a:rPr>
            <a:t>Pad proizvodnje voća i povrća</a:t>
          </a:r>
          <a:endParaRPr lang="en-GB" b="1" dirty="0">
            <a:solidFill>
              <a:schemeClr val="accent6">
                <a:lumMod val="75000"/>
              </a:schemeClr>
            </a:solidFill>
          </a:endParaRPr>
        </a:p>
      </dgm:t>
    </dgm:pt>
    <dgm:pt modelId="{4F609022-D8D9-2E4B-9B4E-6BD2533ECF19}" type="parTrans" cxnId="{B729E95B-4017-DE48-8DEF-0C309E69D29B}">
      <dgm:prSet/>
      <dgm:spPr/>
      <dgm:t>
        <a:bodyPr/>
        <a:lstStyle/>
        <a:p>
          <a:endParaRPr lang="en-GB"/>
        </a:p>
      </dgm:t>
    </dgm:pt>
    <dgm:pt modelId="{2E5C38CE-EDB0-584D-9F5F-CA975964EF1C}" type="sibTrans" cxnId="{B729E95B-4017-DE48-8DEF-0C309E69D29B}">
      <dgm:prSet/>
      <dgm:spPr/>
      <dgm:t>
        <a:bodyPr/>
        <a:lstStyle/>
        <a:p>
          <a:endParaRPr lang="en-GB"/>
        </a:p>
      </dgm:t>
    </dgm:pt>
    <dgm:pt modelId="{B30CEC89-8329-144C-8524-3438AD0D672F}">
      <dgm:prSet phldrT="[Text]"/>
      <dgm:spPr/>
      <dgm:t>
        <a:bodyPr/>
        <a:lstStyle/>
        <a:p>
          <a:r>
            <a:rPr lang="hr-HR" dirty="0"/>
            <a:t>Proteklih godina proizvodnja i prinosi u dolini Neretve padaju</a:t>
          </a:r>
          <a:endParaRPr lang="en-GB" dirty="0"/>
        </a:p>
      </dgm:t>
    </dgm:pt>
    <dgm:pt modelId="{81EB3F3E-121D-D249-BB63-1B1FE113C5FD}" type="parTrans" cxnId="{2BAF676E-7198-9E4E-A902-7985BCE4E10E}">
      <dgm:prSet/>
      <dgm:spPr/>
      <dgm:t>
        <a:bodyPr/>
        <a:lstStyle/>
        <a:p>
          <a:endParaRPr lang="en-GB"/>
        </a:p>
      </dgm:t>
    </dgm:pt>
    <dgm:pt modelId="{4D9BADC7-02E5-7C4B-AB79-EAF13DBC1B24}" type="sibTrans" cxnId="{2BAF676E-7198-9E4E-A902-7985BCE4E10E}">
      <dgm:prSet/>
      <dgm:spPr/>
      <dgm:t>
        <a:bodyPr/>
        <a:lstStyle/>
        <a:p>
          <a:endParaRPr lang="en-GB"/>
        </a:p>
      </dgm:t>
    </dgm:pt>
    <dgm:pt modelId="{1DCB41ED-2D5D-B84F-BB36-E5D200C5E11E}">
      <dgm:prSet phldrT="[Text]"/>
      <dgm:spPr>
        <a:solidFill>
          <a:srgbClr val="FFC000"/>
        </a:solidFill>
      </dgm:spPr>
      <dgm:t>
        <a:bodyPr/>
        <a:lstStyle/>
        <a:p>
          <a:r>
            <a:rPr lang="hr-HR" b="1" dirty="0">
              <a:solidFill>
                <a:schemeClr val="accent6">
                  <a:lumMod val="75000"/>
                </a:schemeClr>
              </a:solidFill>
            </a:rPr>
            <a:t>Neiskorištenost kapaciteta</a:t>
          </a:r>
          <a:endParaRPr lang="en-GB" b="1" dirty="0">
            <a:solidFill>
              <a:schemeClr val="accent6">
                <a:lumMod val="75000"/>
              </a:schemeClr>
            </a:solidFill>
          </a:endParaRPr>
        </a:p>
      </dgm:t>
    </dgm:pt>
    <dgm:pt modelId="{1BE4EF2E-8E8A-9349-9E2A-120CB43A15F5}" type="parTrans" cxnId="{F8A6E490-5A02-AE4B-83A4-03449FFDB97E}">
      <dgm:prSet/>
      <dgm:spPr/>
      <dgm:t>
        <a:bodyPr/>
        <a:lstStyle/>
        <a:p>
          <a:endParaRPr lang="en-GB"/>
        </a:p>
      </dgm:t>
    </dgm:pt>
    <dgm:pt modelId="{F9DB1D98-3916-A743-AAB3-1697F030EB9D}" type="sibTrans" cxnId="{F8A6E490-5A02-AE4B-83A4-03449FFDB97E}">
      <dgm:prSet/>
      <dgm:spPr/>
      <dgm:t>
        <a:bodyPr/>
        <a:lstStyle/>
        <a:p>
          <a:endParaRPr lang="en-GB"/>
        </a:p>
      </dgm:t>
    </dgm:pt>
    <dgm:pt modelId="{A73BE3DE-0352-0A4F-9F25-18212FE63CAB}">
      <dgm:prSet phldrT="[Text]"/>
      <dgm:spPr/>
      <dgm:t>
        <a:bodyPr/>
        <a:lstStyle/>
        <a:p>
          <a:r>
            <a:rPr lang="hr-HR" dirty="0"/>
            <a:t>Postojeći kapaciteti su dostatni za trenutne potrebe lokalne poljoprivredne proizvodnje. </a:t>
          </a:r>
          <a:endParaRPr lang="en-GB" dirty="0"/>
        </a:p>
      </dgm:t>
    </dgm:pt>
    <dgm:pt modelId="{42824E4A-0582-0E40-BB86-5DC86BF4EDE5}" type="parTrans" cxnId="{D4CB4C6F-10C4-F74D-86C9-DBEE94F4882C}">
      <dgm:prSet/>
      <dgm:spPr/>
      <dgm:t>
        <a:bodyPr/>
        <a:lstStyle/>
        <a:p>
          <a:endParaRPr lang="en-GB"/>
        </a:p>
      </dgm:t>
    </dgm:pt>
    <dgm:pt modelId="{9D0A4BE3-BDAD-6442-B24F-44794A9A06CB}" type="sibTrans" cxnId="{D4CB4C6F-10C4-F74D-86C9-DBEE94F4882C}">
      <dgm:prSet/>
      <dgm:spPr/>
      <dgm:t>
        <a:bodyPr/>
        <a:lstStyle/>
        <a:p>
          <a:endParaRPr lang="en-GB"/>
        </a:p>
      </dgm:t>
    </dgm:pt>
    <dgm:pt modelId="{FB026D87-E726-2943-A7FE-7CFCDE9D425A}">
      <dgm:prSet phldrT="[Text]"/>
      <dgm:spPr/>
      <dgm:t>
        <a:bodyPr/>
        <a:lstStyle/>
        <a:p>
          <a:r>
            <a:rPr lang="hr-HR" dirty="0"/>
            <a:t>Izgledno je da bi osnivanjem LDC došlo do unaprjeđenja konkurentnosti i jačanja pregovaračke moći što bi učinilo proizvodnju atraktivnijom</a:t>
          </a:r>
          <a:endParaRPr lang="en-GB" dirty="0"/>
        </a:p>
      </dgm:t>
    </dgm:pt>
    <dgm:pt modelId="{0AF53D3F-1546-E54A-B8BC-BCF4758D80AA}" type="parTrans" cxnId="{B7F4A298-3B08-0942-8B2E-6512E50AE86F}">
      <dgm:prSet/>
      <dgm:spPr/>
      <dgm:t>
        <a:bodyPr/>
        <a:lstStyle/>
        <a:p>
          <a:endParaRPr lang="en-GB"/>
        </a:p>
      </dgm:t>
    </dgm:pt>
    <dgm:pt modelId="{75297347-8463-6F43-BA80-06F9922C3C87}" type="sibTrans" cxnId="{B7F4A298-3B08-0942-8B2E-6512E50AE86F}">
      <dgm:prSet/>
      <dgm:spPr/>
      <dgm:t>
        <a:bodyPr/>
        <a:lstStyle/>
        <a:p>
          <a:endParaRPr lang="en-GB"/>
        </a:p>
      </dgm:t>
    </dgm:pt>
    <dgm:pt modelId="{B30B703C-3716-1540-9C54-4EC42BF39863}">
      <dgm:prSet phldrT="[Text]"/>
      <dgm:spPr/>
      <dgm:t>
        <a:bodyPr/>
        <a:lstStyle/>
        <a:p>
          <a:r>
            <a:rPr lang="en-GB" dirty="0" err="1"/>
            <a:t>Potrebna</a:t>
          </a:r>
          <a:r>
            <a:rPr lang="en-GB" dirty="0"/>
            <a:t> </a:t>
          </a:r>
          <a:r>
            <a:rPr lang="en-GB" dirty="0" err="1"/>
            <a:t>optimizacija</a:t>
          </a:r>
          <a:r>
            <a:rPr lang="en-GB" dirty="0"/>
            <a:t> </a:t>
          </a:r>
          <a:r>
            <a:rPr lang="en-GB" dirty="0" err="1"/>
            <a:t>korištenja</a:t>
          </a:r>
          <a:endParaRPr lang="en-GB" dirty="0"/>
        </a:p>
      </dgm:t>
    </dgm:pt>
    <dgm:pt modelId="{FFF4C434-5974-B542-BF02-1E19BB3CADFF}" type="parTrans" cxnId="{AA6122D6-3C48-8A4F-A1BF-A8C7B91368F8}">
      <dgm:prSet/>
      <dgm:spPr/>
      <dgm:t>
        <a:bodyPr/>
        <a:lstStyle/>
        <a:p>
          <a:endParaRPr lang="en-GB"/>
        </a:p>
      </dgm:t>
    </dgm:pt>
    <dgm:pt modelId="{86A182B4-8428-D84F-AEC1-A12833FDB89D}" type="sibTrans" cxnId="{AA6122D6-3C48-8A4F-A1BF-A8C7B91368F8}">
      <dgm:prSet/>
      <dgm:spPr/>
      <dgm:t>
        <a:bodyPr/>
        <a:lstStyle/>
        <a:p>
          <a:endParaRPr lang="en-GB"/>
        </a:p>
      </dgm:t>
    </dgm:pt>
    <dgm:pt modelId="{20E8614B-9807-6945-9200-55C41976118C}">
      <dgm:prSet phldrT="[Text]"/>
      <dgm:spPr>
        <a:solidFill>
          <a:srgbClr val="FFC000"/>
        </a:solidFill>
      </dgm:spPr>
      <dgm:t>
        <a:bodyPr/>
        <a:lstStyle/>
        <a:p>
          <a:r>
            <a:rPr lang="hr-HR" b="1" dirty="0">
              <a:solidFill>
                <a:schemeClr val="accent6">
                  <a:lumMod val="75000"/>
                </a:schemeClr>
              </a:solidFill>
            </a:rPr>
            <a:t>Previsoka cijena korištenja</a:t>
          </a:r>
          <a:endParaRPr lang="en-GB" b="1" dirty="0">
            <a:solidFill>
              <a:schemeClr val="accent6">
                <a:lumMod val="75000"/>
              </a:schemeClr>
            </a:solidFill>
          </a:endParaRPr>
        </a:p>
      </dgm:t>
    </dgm:pt>
    <dgm:pt modelId="{30083B17-7A11-C140-A2A1-5D6F5AEEB536}" type="parTrans" cxnId="{A55F54DB-E956-7346-8FD4-8EEE93FC1C74}">
      <dgm:prSet/>
      <dgm:spPr/>
      <dgm:t>
        <a:bodyPr/>
        <a:lstStyle/>
        <a:p>
          <a:endParaRPr lang="en-GB"/>
        </a:p>
      </dgm:t>
    </dgm:pt>
    <dgm:pt modelId="{9AE13665-B34B-FE46-B1F3-90F1BEE56532}" type="sibTrans" cxnId="{A55F54DB-E956-7346-8FD4-8EEE93FC1C74}">
      <dgm:prSet/>
      <dgm:spPr/>
      <dgm:t>
        <a:bodyPr/>
        <a:lstStyle/>
        <a:p>
          <a:endParaRPr lang="en-GB"/>
        </a:p>
      </dgm:t>
    </dgm:pt>
    <dgm:pt modelId="{98D4EA69-FCBC-AF4C-B706-2D2903F314AE}">
      <dgm:prSet phldrT="[Text]"/>
      <dgm:spPr>
        <a:solidFill>
          <a:srgbClr val="CED3E5"/>
        </a:solidFill>
      </dgm:spPr>
      <dgm:t>
        <a:bodyPr/>
        <a:lstStyle/>
        <a:p>
          <a:r>
            <a:rPr lang="hr-HR" dirty="0"/>
            <a:t>Visoka cijena korištenja smanjila bi interes potencijalnih korisnika za uslugama LDC</a:t>
          </a:r>
          <a:endParaRPr lang="en-GB" b="1" dirty="0">
            <a:solidFill>
              <a:schemeClr val="accent6">
                <a:lumMod val="75000"/>
              </a:schemeClr>
            </a:solidFill>
          </a:endParaRPr>
        </a:p>
      </dgm:t>
    </dgm:pt>
    <dgm:pt modelId="{EBE63141-026D-C84F-BA7C-EC8FB33A7253}" type="parTrans" cxnId="{0F4A4146-CD80-CD44-9934-905604603473}">
      <dgm:prSet/>
      <dgm:spPr/>
      <dgm:t>
        <a:bodyPr/>
        <a:lstStyle/>
        <a:p>
          <a:endParaRPr lang="en-GB"/>
        </a:p>
      </dgm:t>
    </dgm:pt>
    <dgm:pt modelId="{5854B030-69BD-3A4B-8C41-68DA31719A8B}" type="sibTrans" cxnId="{0F4A4146-CD80-CD44-9934-905604603473}">
      <dgm:prSet/>
      <dgm:spPr/>
      <dgm:t>
        <a:bodyPr/>
        <a:lstStyle/>
        <a:p>
          <a:endParaRPr lang="en-GB"/>
        </a:p>
      </dgm:t>
    </dgm:pt>
    <dgm:pt modelId="{A7E7C637-DBC2-4A42-844B-C6EEC03302AB}" type="pres">
      <dgm:prSet presAssocID="{60073486-C5A4-E249-86C0-8A89AEE379B4}" presName="Name0" presStyleCnt="0">
        <dgm:presLayoutVars>
          <dgm:dir/>
          <dgm:animLvl val="lvl"/>
          <dgm:resizeHandles val="exact"/>
        </dgm:presLayoutVars>
      </dgm:prSet>
      <dgm:spPr/>
    </dgm:pt>
    <dgm:pt modelId="{13AF31F4-0438-3F4D-993C-86770F9230BA}" type="pres">
      <dgm:prSet presAssocID="{C7ED4B6D-F100-DF47-9671-E7666C10F875}" presName="linNode" presStyleCnt="0"/>
      <dgm:spPr/>
    </dgm:pt>
    <dgm:pt modelId="{B3B6B23C-E66B-C847-B326-72CF4A6A4E2E}" type="pres">
      <dgm:prSet presAssocID="{C7ED4B6D-F100-DF47-9671-E7666C10F875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5A5CFF06-F949-D24C-8A28-AB56B685C9E8}" type="pres">
      <dgm:prSet presAssocID="{C7ED4B6D-F100-DF47-9671-E7666C10F875}" presName="descendantText" presStyleLbl="alignAccFollowNode1" presStyleIdx="0" presStyleCnt="4">
        <dgm:presLayoutVars>
          <dgm:bulletEnabled val="1"/>
        </dgm:presLayoutVars>
      </dgm:prSet>
      <dgm:spPr/>
    </dgm:pt>
    <dgm:pt modelId="{88601D35-A796-1D41-B316-2E02FDA9449B}" type="pres">
      <dgm:prSet presAssocID="{9E557128-5660-3A43-8996-42B0A610DCA3}" presName="sp" presStyleCnt="0"/>
      <dgm:spPr/>
    </dgm:pt>
    <dgm:pt modelId="{E118F329-5491-7B44-97F3-04E1D4295776}" type="pres">
      <dgm:prSet presAssocID="{0348C87B-089F-4545-9788-7B59E1F70569}" presName="linNode" presStyleCnt="0"/>
      <dgm:spPr/>
    </dgm:pt>
    <dgm:pt modelId="{2374AEF3-FFB5-A247-83BC-8450C7168F21}" type="pres">
      <dgm:prSet presAssocID="{0348C87B-089F-4545-9788-7B59E1F70569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DF00E154-8F3B-0946-A9FA-09A2B099F0AF}" type="pres">
      <dgm:prSet presAssocID="{0348C87B-089F-4545-9788-7B59E1F70569}" presName="descendantText" presStyleLbl="alignAccFollowNode1" presStyleIdx="1" presStyleCnt="4">
        <dgm:presLayoutVars>
          <dgm:bulletEnabled val="1"/>
        </dgm:presLayoutVars>
      </dgm:prSet>
      <dgm:spPr/>
    </dgm:pt>
    <dgm:pt modelId="{96EF0C7A-93D1-F645-9534-2822C593CE6B}" type="pres">
      <dgm:prSet presAssocID="{2E5C38CE-EDB0-584D-9F5F-CA975964EF1C}" presName="sp" presStyleCnt="0"/>
      <dgm:spPr/>
    </dgm:pt>
    <dgm:pt modelId="{E8465B88-9BDD-2B40-B90B-8BAD4681CFBC}" type="pres">
      <dgm:prSet presAssocID="{1DCB41ED-2D5D-B84F-BB36-E5D200C5E11E}" presName="linNode" presStyleCnt="0"/>
      <dgm:spPr/>
    </dgm:pt>
    <dgm:pt modelId="{1C6A1F1D-0772-4D45-80CC-BE06C10CF91F}" type="pres">
      <dgm:prSet presAssocID="{1DCB41ED-2D5D-B84F-BB36-E5D200C5E11E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C82E88D8-BC47-C947-AE89-8778C8463997}" type="pres">
      <dgm:prSet presAssocID="{1DCB41ED-2D5D-B84F-BB36-E5D200C5E11E}" presName="descendantText" presStyleLbl="alignAccFollowNode1" presStyleIdx="2" presStyleCnt="4">
        <dgm:presLayoutVars>
          <dgm:bulletEnabled val="1"/>
        </dgm:presLayoutVars>
      </dgm:prSet>
      <dgm:spPr/>
    </dgm:pt>
    <dgm:pt modelId="{06553518-7BB7-174C-BB90-CA5CDEA0A762}" type="pres">
      <dgm:prSet presAssocID="{F9DB1D98-3916-A743-AAB3-1697F030EB9D}" presName="sp" presStyleCnt="0"/>
      <dgm:spPr/>
    </dgm:pt>
    <dgm:pt modelId="{42B952B5-7FA1-C94F-8978-280895109C3C}" type="pres">
      <dgm:prSet presAssocID="{20E8614B-9807-6945-9200-55C41976118C}" presName="linNode" presStyleCnt="0"/>
      <dgm:spPr/>
    </dgm:pt>
    <dgm:pt modelId="{232446CF-DACD-7847-B415-E522E7C5DE11}" type="pres">
      <dgm:prSet presAssocID="{20E8614B-9807-6945-9200-55C41976118C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77882269-7735-7844-9B13-AEBBF11CE014}" type="pres">
      <dgm:prSet presAssocID="{20E8614B-9807-6945-9200-55C41976118C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CE100111-3381-124F-B815-A700D67135C5}" type="presOf" srcId="{60073486-C5A4-E249-86C0-8A89AEE379B4}" destId="{A7E7C637-DBC2-4A42-844B-C6EEC03302AB}" srcOrd="0" destOrd="0" presId="urn:microsoft.com/office/officeart/2005/8/layout/vList5"/>
    <dgm:cxn modelId="{FA4F1621-A385-F141-9D49-D9669A931B09}" type="presOf" srcId="{20E8614B-9807-6945-9200-55C41976118C}" destId="{232446CF-DACD-7847-B415-E522E7C5DE11}" srcOrd="0" destOrd="0" presId="urn:microsoft.com/office/officeart/2005/8/layout/vList5"/>
    <dgm:cxn modelId="{99A96721-558B-A543-9DF9-BAF16CAEDB68}" type="presOf" srcId="{1DCB41ED-2D5D-B84F-BB36-E5D200C5E11E}" destId="{1C6A1F1D-0772-4D45-80CC-BE06C10CF91F}" srcOrd="0" destOrd="0" presId="urn:microsoft.com/office/officeart/2005/8/layout/vList5"/>
    <dgm:cxn modelId="{9FBD4940-B85A-C04B-B84F-1E7CF3B3FD86}" type="presOf" srcId="{516EC61E-E348-0F42-BEFF-22FD0F58BBB0}" destId="{5A5CFF06-F949-D24C-8A28-AB56B685C9E8}" srcOrd="0" destOrd="0" presId="urn:microsoft.com/office/officeart/2005/8/layout/vList5"/>
    <dgm:cxn modelId="{5B505145-DC97-C549-BA19-CEBD347B644D}" type="presOf" srcId="{0348C87B-089F-4545-9788-7B59E1F70569}" destId="{2374AEF3-FFB5-A247-83BC-8450C7168F21}" srcOrd="0" destOrd="0" presId="urn:microsoft.com/office/officeart/2005/8/layout/vList5"/>
    <dgm:cxn modelId="{0F4A4146-CD80-CD44-9934-905604603473}" srcId="{20E8614B-9807-6945-9200-55C41976118C}" destId="{98D4EA69-FCBC-AF4C-B706-2D2903F314AE}" srcOrd="0" destOrd="0" parTransId="{EBE63141-026D-C84F-BA7C-EC8FB33A7253}" sibTransId="{5854B030-69BD-3A4B-8C41-68DA31719A8B}"/>
    <dgm:cxn modelId="{7E79C849-1C62-864A-B258-064020845A39}" type="presOf" srcId="{FB026D87-E726-2943-A7FE-7CFCDE9D425A}" destId="{DF00E154-8F3B-0946-A9FA-09A2B099F0AF}" srcOrd="0" destOrd="1" presId="urn:microsoft.com/office/officeart/2005/8/layout/vList5"/>
    <dgm:cxn modelId="{53DA4C55-8362-044D-BE8B-0A9CA357D034}" type="presOf" srcId="{A73BE3DE-0352-0A4F-9F25-18212FE63CAB}" destId="{C82E88D8-BC47-C947-AE89-8778C8463997}" srcOrd="0" destOrd="0" presId="urn:microsoft.com/office/officeart/2005/8/layout/vList5"/>
    <dgm:cxn modelId="{B729E95B-4017-DE48-8DEF-0C309E69D29B}" srcId="{60073486-C5A4-E249-86C0-8A89AEE379B4}" destId="{0348C87B-089F-4545-9788-7B59E1F70569}" srcOrd="1" destOrd="0" parTransId="{4F609022-D8D9-2E4B-9B4E-6BD2533ECF19}" sibTransId="{2E5C38CE-EDB0-584D-9F5F-CA975964EF1C}"/>
    <dgm:cxn modelId="{C115C668-D5B9-394A-82D5-0AE40D49AD07}" type="presOf" srcId="{C7ED4B6D-F100-DF47-9671-E7666C10F875}" destId="{B3B6B23C-E66B-C847-B326-72CF4A6A4E2E}" srcOrd="0" destOrd="0" presId="urn:microsoft.com/office/officeart/2005/8/layout/vList5"/>
    <dgm:cxn modelId="{2BAF676E-7198-9E4E-A902-7985BCE4E10E}" srcId="{0348C87B-089F-4545-9788-7B59E1F70569}" destId="{B30CEC89-8329-144C-8524-3438AD0D672F}" srcOrd="0" destOrd="0" parTransId="{81EB3F3E-121D-D249-BB63-1B1FE113C5FD}" sibTransId="{4D9BADC7-02E5-7C4B-AB79-EAF13DBC1B24}"/>
    <dgm:cxn modelId="{D4CB4C6F-10C4-F74D-86C9-DBEE94F4882C}" srcId="{1DCB41ED-2D5D-B84F-BB36-E5D200C5E11E}" destId="{A73BE3DE-0352-0A4F-9F25-18212FE63CAB}" srcOrd="0" destOrd="0" parTransId="{42824E4A-0582-0E40-BB86-5DC86BF4EDE5}" sibTransId="{9D0A4BE3-BDAD-6442-B24F-44794A9A06CB}"/>
    <dgm:cxn modelId="{916CD988-15F9-4349-8D1A-865B51ECFA01}" type="presOf" srcId="{B30B703C-3716-1540-9C54-4EC42BF39863}" destId="{C82E88D8-BC47-C947-AE89-8778C8463997}" srcOrd="0" destOrd="1" presId="urn:microsoft.com/office/officeart/2005/8/layout/vList5"/>
    <dgm:cxn modelId="{F8A6E490-5A02-AE4B-83A4-03449FFDB97E}" srcId="{60073486-C5A4-E249-86C0-8A89AEE379B4}" destId="{1DCB41ED-2D5D-B84F-BB36-E5D200C5E11E}" srcOrd="2" destOrd="0" parTransId="{1BE4EF2E-8E8A-9349-9E2A-120CB43A15F5}" sibTransId="{F9DB1D98-3916-A743-AAB3-1697F030EB9D}"/>
    <dgm:cxn modelId="{CA7EFE97-3AC8-1841-B82D-9EADFB6E4AC9}" type="presOf" srcId="{B30CEC89-8329-144C-8524-3438AD0D672F}" destId="{DF00E154-8F3B-0946-A9FA-09A2B099F0AF}" srcOrd="0" destOrd="0" presId="urn:microsoft.com/office/officeart/2005/8/layout/vList5"/>
    <dgm:cxn modelId="{B7F4A298-3B08-0942-8B2E-6512E50AE86F}" srcId="{0348C87B-089F-4545-9788-7B59E1F70569}" destId="{FB026D87-E726-2943-A7FE-7CFCDE9D425A}" srcOrd="1" destOrd="0" parTransId="{0AF53D3F-1546-E54A-B8BC-BCF4758D80AA}" sibTransId="{75297347-8463-6F43-BA80-06F9922C3C87}"/>
    <dgm:cxn modelId="{C810A0C9-4158-1147-9F0A-0786A29D547F}" type="presOf" srcId="{98D4EA69-FCBC-AF4C-B706-2D2903F314AE}" destId="{77882269-7735-7844-9B13-AEBBF11CE014}" srcOrd="0" destOrd="0" presId="urn:microsoft.com/office/officeart/2005/8/layout/vList5"/>
    <dgm:cxn modelId="{902D29CE-8D4F-B646-BB6B-72F1602B529D}" srcId="{C7ED4B6D-F100-DF47-9671-E7666C10F875}" destId="{516EC61E-E348-0F42-BEFF-22FD0F58BBB0}" srcOrd="0" destOrd="0" parTransId="{3A8464BB-8DF2-CA47-8F7A-CB80EC2D2367}" sibTransId="{483EB756-8533-DC41-9205-3BF70B306100}"/>
    <dgm:cxn modelId="{AA6122D6-3C48-8A4F-A1BF-A8C7B91368F8}" srcId="{1DCB41ED-2D5D-B84F-BB36-E5D200C5E11E}" destId="{B30B703C-3716-1540-9C54-4EC42BF39863}" srcOrd="1" destOrd="0" parTransId="{FFF4C434-5974-B542-BF02-1E19BB3CADFF}" sibTransId="{86A182B4-8428-D84F-AEC1-A12833FDB89D}"/>
    <dgm:cxn modelId="{A55F54DB-E956-7346-8FD4-8EEE93FC1C74}" srcId="{60073486-C5A4-E249-86C0-8A89AEE379B4}" destId="{20E8614B-9807-6945-9200-55C41976118C}" srcOrd="3" destOrd="0" parTransId="{30083B17-7A11-C140-A2A1-5D6F5AEEB536}" sibTransId="{9AE13665-B34B-FE46-B1F3-90F1BEE56532}"/>
    <dgm:cxn modelId="{3F9A66DE-5614-794A-BB72-172210A378FF}" srcId="{60073486-C5A4-E249-86C0-8A89AEE379B4}" destId="{C7ED4B6D-F100-DF47-9671-E7666C10F875}" srcOrd="0" destOrd="0" parTransId="{615CC411-0B8C-1B4E-AC33-C027DCF3C9D4}" sibTransId="{9E557128-5660-3A43-8996-42B0A610DCA3}"/>
    <dgm:cxn modelId="{E8F160E8-4B44-4F46-BAAE-53191A127BC2}" type="presParOf" srcId="{A7E7C637-DBC2-4A42-844B-C6EEC03302AB}" destId="{13AF31F4-0438-3F4D-993C-86770F9230BA}" srcOrd="0" destOrd="0" presId="urn:microsoft.com/office/officeart/2005/8/layout/vList5"/>
    <dgm:cxn modelId="{628F8EAC-1D97-C949-A000-AA1FB9795197}" type="presParOf" srcId="{13AF31F4-0438-3F4D-993C-86770F9230BA}" destId="{B3B6B23C-E66B-C847-B326-72CF4A6A4E2E}" srcOrd="0" destOrd="0" presId="urn:microsoft.com/office/officeart/2005/8/layout/vList5"/>
    <dgm:cxn modelId="{F0C7EF62-E12C-DA4C-B233-01726B153D19}" type="presParOf" srcId="{13AF31F4-0438-3F4D-993C-86770F9230BA}" destId="{5A5CFF06-F949-D24C-8A28-AB56B685C9E8}" srcOrd="1" destOrd="0" presId="urn:microsoft.com/office/officeart/2005/8/layout/vList5"/>
    <dgm:cxn modelId="{74F91DBE-1564-F648-A61A-9C65F24CFA06}" type="presParOf" srcId="{A7E7C637-DBC2-4A42-844B-C6EEC03302AB}" destId="{88601D35-A796-1D41-B316-2E02FDA9449B}" srcOrd="1" destOrd="0" presId="urn:microsoft.com/office/officeart/2005/8/layout/vList5"/>
    <dgm:cxn modelId="{A2D9DD0F-38AD-8740-8B58-D90F22CAD023}" type="presParOf" srcId="{A7E7C637-DBC2-4A42-844B-C6EEC03302AB}" destId="{E118F329-5491-7B44-97F3-04E1D4295776}" srcOrd="2" destOrd="0" presId="urn:microsoft.com/office/officeart/2005/8/layout/vList5"/>
    <dgm:cxn modelId="{21589632-70AC-FD40-86EA-C1E4A7D6BFC5}" type="presParOf" srcId="{E118F329-5491-7B44-97F3-04E1D4295776}" destId="{2374AEF3-FFB5-A247-83BC-8450C7168F21}" srcOrd="0" destOrd="0" presId="urn:microsoft.com/office/officeart/2005/8/layout/vList5"/>
    <dgm:cxn modelId="{CDFBA242-C58D-5B4A-B14A-C4A1152A0D53}" type="presParOf" srcId="{E118F329-5491-7B44-97F3-04E1D4295776}" destId="{DF00E154-8F3B-0946-A9FA-09A2B099F0AF}" srcOrd="1" destOrd="0" presId="urn:microsoft.com/office/officeart/2005/8/layout/vList5"/>
    <dgm:cxn modelId="{E6D12B73-ED31-6749-9D8A-8FDB67EAFE35}" type="presParOf" srcId="{A7E7C637-DBC2-4A42-844B-C6EEC03302AB}" destId="{96EF0C7A-93D1-F645-9534-2822C593CE6B}" srcOrd="3" destOrd="0" presId="urn:microsoft.com/office/officeart/2005/8/layout/vList5"/>
    <dgm:cxn modelId="{4D47F411-AD72-0A4B-B7F2-93503E668F2E}" type="presParOf" srcId="{A7E7C637-DBC2-4A42-844B-C6EEC03302AB}" destId="{E8465B88-9BDD-2B40-B90B-8BAD4681CFBC}" srcOrd="4" destOrd="0" presId="urn:microsoft.com/office/officeart/2005/8/layout/vList5"/>
    <dgm:cxn modelId="{3EEE5873-E695-3D46-81A9-5B8269372802}" type="presParOf" srcId="{E8465B88-9BDD-2B40-B90B-8BAD4681CFBC}" destId="{1C6A1F1D-0772-4D45-80CC-BE06C10CF91F}" srcOrd="0" destOrd="0" presId="urn:microsoft.com/office/officeart/2005/8/layout/vList5"/>
    <dgm:cxn modelId="{264A96AB-AA70-974D-B66D-F5C343B1531C}" type="presParOf" srcId="{E8465B88-9BDD-2B40-B90B-8BAD4681CFBC}" destId="{C82E88D8-BC47-C947-AE89-8778C8463997}" srcOrd="1" destOrd="0" presId="urn:microsoft.com/office/officeart/2005/8/layout/vList5"/>
    <dgm:cxn modelId="{236C9C06-FDA7-9544-915D-19A55C25AE1E}" type="presParOf" srcId="{A7E7C637-DBC2-4A42-844B-C6EEC03302AB}" destId="{06553518-7BB7-174C-BB90-CA5CDEA0A762}" srcOrd="5" destOrd="0" presId="urn:microsoft.com/office/officeart/2005/8/layout/vList5"/>
    <dgm:cxn modelId="{6D0414A7-A946-624C-AA7E-BE39963D9707}" type="presParOf" srcId="{A7E7C637-DBC2-4A42-844B-C6EEC03302AB}" destId="{42B952B5-7FA1-C94F-8978-280895109C3C}" srcOrd="6" destOrd="0" presId="urn:microsoft.com/office/officeart/2005/8/layout/vList5"/>
    <dgm:cxn modelId="{3EE0DE2B-B90D-F441-A9D3-88125117CFC7}" type="presParOf" srcId="{42B952B5-7FA1-C94F-8978-280895109C3C}" destId="{232446CF-DACD-7847-B415-E522E7C5DE11}" srcOrd="0" destOrd="0" presId="urn:microsoft.com/office/officeart/2005/8/layout/vList5"/>
    <dgm:cxn modelId="{55E2FFA7-4AFD-144D-91DF-2CF974CC84D1}" type="presParOf" srcId="{42B952B5-7FA1-C94F-8978-280895109C3C}" destId="{77882269-7735-7844-9B13-AEBBF11CE01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1965964C-2DF4-4763-9C5A-533ECE5C867A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75CF7BDB-D4EF-4CCA-B5CC-30BBBFD9D866}">
      <dgm:prSet/>
      <dgm:spPr/>
      <dgm:t>
        <a:bodyPr/>
        <a:lstStyle/>
        <a:p>
          <a:r>
            <a:rPr lang="hr-HR" dirty="0"/>
            <a:t>Izvedivost do 31.3.2023?</a:t>
          </a:r>
          <a:endParaRPr lang="en-US" dirty="0"/>
        </a:p>
      </dgm:t>
    </dgm:pt>
    <dgm:pt modelId="{09E15A68-D2E2-43D2-BDF8-2BA418077044}" type="parTrans" cxnId="{3559B649-F57A-4BF3-AE90-C303D29D453D}">
      <dgm:prSet/>
      <dgm:spPr/>
      <dgm:t>
        <a:bodyPr/>
        <a:lstStyle/>
        <a:p>
          <a:endParaRPr lang="en-US"/>
        </a:p>
      </dgm:t>
    </dgm:pt>
    <dgm:pt modelId="{79DDEAE2-2BD8-4384-9F68-B0246668E2A0}" type="sibTrans" cxnId="{3559B649-F57A-4BF3-AE90-C303D29D453D}">
      <dgm:prSet/>
      <dgm:spPr/>
      <dgm:t>
        <a:bodyPr/>
        <a:lstStyle/>
        <a:p>
          <a:endParaRPr lang="en-US"/>
        </a:p>
      </dgm:t>
    </dgm:pt>
    <dgm:pt modelId="{E3F0D4E1-BBE1-4AFA-8C0D-75DCB8F8DDC9}">
      <dgm:prSet/>
      <dgm:spPr/>
      <dgm:t>
        <a:bodyPr/>
        <a:lstStyle/>
        <a:p>
          <a:r>
            <a:rPr lang="hr-HR" dirty="0"/>
            <a:t>Cijena korištenja od 1,6 kn/kg</a:t>
          </a:r>
          <a:endParaRPr lang="en-US" dirty="0"/>
        </a:p>
      </dgm:t>
    </dgm:pt>
    <dgm:pt modelId="{63C84099-2FF5-4734-8696-0038E6A1CB44}" type="parTrans" cxnId="{F524B91A-3D05-4456-807B-DFE1F7A0BED2}">
      <dgm:prSet/>
      <dgm:spPr/>
      <dgm:t>
        <a:bodyPr/>
        <a:lstStyle/>
        <a:p>
          <a:endParaRPr lang="en-US"/>
        </a:p>
      </dgm:t>
    </dgm:pt>
    <dgm:pt modelId="{7B4CB092-7195-4FAE-BEE6-93EBA81AAD0C}" type="sibTrans" cxnId="{F524B91A-3D05-4456-807B-DFE1F7A0BED2}">
      <dgm:prSet/>
      <dgm:spPr/>
      <dgm:t>
        <a:bodyPr/>
        <a:lstStyle/>
        <a:p>
          <a:endParaRPr lang="en-US"/>
        </a:p>
      </dgm:t>
    </dgm:pt>
    <dgm:pt modelId="{423A9F5F-0044-E243-AAAC-9CDB7B516864}">
      <dgm:prSet/>
      <dgm:spPr/>
      <dgm:t>
        <a:bodyPr/>
        <a:lstStyle/>
        <a:p>
          <a:r>
            <a:rPr lang="hr-HR" dirty="0"/>
            <a:t>Nizak interes za korištenje i udruživanje u proizvođačku organizaciju</a:t>
          </a:r>
          <a:endParaRPr lang="en-US" dirty="0"/>
        </a:p>
      </dgm:t>
    </dgm:pt>
    <dgm:pt modelId="{E09E7C2E-3C91-DB42-B1F1-F89670995810}" type="parTrans" cxnId="{70F50719-89B2-344D-82A0-8230AAF58BD8}">
      <dgm:prSet/>
      <dgm:spPr/>
      <dgm:t>
        <a:bodyPr/>
        <a:lstStyle/>
        <a:p>
          <a:endParaRPr lang="en-GB"/>
        </a:p>
      </dgm:t>
    </dgm:pt>
    <dgm:pt modelId="{8C258EDF-2CC6-D240-8514-0DDA25746450}" type="sibTrans" cxnId="{70F50719-89B2-344D-82A0-8230AAF58BD8}">
      <dgm:prSet/>
      <dgm:spPr/>
      <dgm:t>
        <a:bodyPr/>
        <a:lstStyle/>
        <a:p>
          <a:endParaRPr lang="en-GB"/>
        </a:p>
      </dgm:t>
    </dgm:pt>
    <dgm:pt modelId="{886437C4-C5EE-B54A-A670-ABE59423001F}">
      <dgm:prSet/>
      <dgm:spPr/>
      <dgm:t>
        <a:bodyPr/>
        <a:lstStyle/>
        <a:p>
          <a:r>
            <a:rPr lang="en-US" dirty="0" err="1"/>
            <a:t>Višak</a:t>
          </a:r>
          <a:r>
            <a:rPr lang="en-US" dirty="0"/>
            <a:t> </a:t>
          </a:r>
          <a:r>
            <a:rPr lang="en-US" dirty="0" err="1"/>
            <a:t>postojećih</a:t>
          </a:r>
          <a:r>
            <a:rPr lang="en-US" dirty="0"/>
            <a:t> </a:t>
          </a:r>
          <a:r>
            <a:rPr lang="en-US" dirty="0" err="1"/>
            <a:t>kapaciteta</a:t>
          </a:r>
          <a:endParaRPr lang="en-US" dirty="0"/>
        </a:p>
      </dgm:t>
    </dgm:pt>
    <dgm:pt modelId="{5E5F4D21-6AB2-484B-965A-005842516219}" type="parTrans" cxnId="{9DFFBDA6-002B-D24F-BD3D-8AD43739AD99}">
      <dgm:prSet/>
      <dgm:spPr/>
      <dgm:t>
        <a:bodyPr/>
        <a:lstStyle/>
        <a:p>
          <a:endParaRPr lang="en-GB"/>
        </a:p>
      </dgm:t>
    </dgm:pt>
    <dgm:pt modelId="{A58DF8F0-DBD0-6644-AA3A-F307C702B889}" type="sibTrans" cxnId="{9DFFBDA6-002B-D24F-BD3D-8AD43739AD99}">
      <dgm:prSet/>
      <dgm:spPr/>
      <dgm:t>
        <a:bodyPr/>
        <a:lstStyle/>
        <a:p>
          <a:endParaRPr lang="en-GB"/>
        </a:p>
      </dgm:t>
    </dgm:pt>
    <dgm:pt modelId="{A92DB8E9-E3A9-2941-8BEA-56958A72C002}">
      <dgm:prSet/>
      <dgm:spPr/>
      <dgm:t>
        <a:bodyPr/>
        <a:lstStyle/>
        <a:p>
          <a:r>
            <a:rPr lang="en-US" dirty="0" err="1"/>
            <a:t>Ograničeni</a:t>
          </a:r>
          <a:r>
            <a:rPr lang="en-US" dirty="0"/>
            <a:t> </a:t>
          </a:r>
          <a:r>
            <a:rPr lang="en-US" dirty="0" err="1"/>
            <a:t>kapaciteti</a:t>
          </a:r>
          <a:r>
            <a:rPr lang="en-US" dirty="0"/>
            <a:t> za </a:t>
          </a:r>
          <a:r>
            <a:rPr lang="en-US" dirty="0" err="1"/>
            <a:t>preradu</a:t>
          </a:r>
          <a:endParaRPr lang="en-US" dirty="0"/>
        </a:p>
      </dgm:t>
    </dgm:pt>
    <dgm:pt modelId="{8053720B-9868-3247-A1F9-16376C145B3C}" type="parTrans" cxnId="{FA815338-774C-E64A-AD17-88A6FF827CF2}">
      <dgm:prSet/>
      <dgm:spPr/>
      <dgm:t>
        <a:bodyPr/>
        <a:lstStyle/>
        <a:p>
          <a:endParaRPr lang="en-GB"/>
        </a:p>
      </dgm:t>
    </dgm:pt>
    <dgm:pt modelId="{E04F5DB6-4C06-D249-A82A-7318D58C3D76}" type="sibTrans" cxnId="{FA815338-774C-E64A-AD17-88A6FF827CF2}">
      <dgm:prSet/>
      <dgm:spPr/>
      <dgm:t>
        <a:bodyPr/>
        <a:lstStyle/>
        <a:p>
          <a:endParaRPr lang="en-GB"/>
        </a:p>
      </dgm:t>
    </dgm:pt>
    <dgm:pt modelId="{3A2B6146-7DD4-F648-B327-34698D382548}" type="pres">
      <dgm:prSet presAssocID="{1965964C-2DF4-4763-9C5A-533ECE5C867A}" presName="vert0" presStyleCnt="0">
        <dgm:presLayoutVars>
          <dgm:dir/>
          <dgm:animOne val="branch"/>
          <dgm:animLvl val="lvl"/>
        </dgm:presLayoutVars>
      </dgm:prSet>
      <dgm:spPr/>
    </dgm:pt>
    <dgm:pt modelId="{C8357E63-47D5-0045-9BFF-18608934DDBA}" type="pres">
      <dgm:prSet presAssocID="{423A9F5F-0044-E243-AAAC-9CDB7B516864}" presName="thickLine" presStyleLbl="alignNode1" presStyleIdx="0" presStyleCnt="5"/>
      <dgm:spPr/>
    </dgm:pt>
    <dgm:pt modelId="{9B48F977-445E-8242-9379-BD7F3F903BDB}" type="pres">
      <dgm:prSet presAssocID="{423A9F5F-0044-E243-AAAC-9CDB7B516864}" presName="horz1" presStyleCnt="0"/>
      <dgm:spPr/>
    </dgm:pt>
    <dgm:pt modelId="{543492F5-55B0-0049-9578-9B3080BF318A}" type="pres">
      <dgm:prSet presAssocID="{423A9F5F-0044-E243-AAAC-9CDB7B516864}" presName="tx1" presStyleLbl="revTx" presStyleIdx="0" presStyleCnt="5"/>
      <dgm:spPr/>
    </dgm:pt>
    <dgm:pt modelId="{B9E698CE-140F-174D-AB60-59B5DE5E7442}" type="pres">
      <dgm:prSet presAssocID="{423A9F5F-0044-E243-AAAC-9CDB7B516864}" presName="vert1" presStyleCnt="0"/>
      <dgm:spPr/>
    </dgm:pt>
    <dgm:pt modelId="{6846F201-17E9-7A44-AB6C-42D0299594B9}" type="pres">
      <dgm:prSet presAssocID="{886437C4-C5EE-B54A-A670-ABE59423001F}" presName="thickLine" presStyleLbl="alignNode1" presStyleIdx="1" presStyleCnt="5"/>
      <dgm:spPr/>
    </dgm:pt>
    <dgm:pt modelId="{D6E1CAE9-E253-794E-AAC2-846A72F18CDA}" type="pres">
      <dgm:prSet presAssocID="{886437C4-C5EE-B54A-A670-ABE59423001F}" presName="horz1" presStyleCnt="0"/>
      <dgm:spPr/>
    </dgm:pt>
    <dgm:pt modelId="{792A2923-A7D6-D24C-83F7-5D9E10F08285}" type="pres">
      <dgm:prSet presAssocID="{886437C4-C5EE-B54A-A670-ABE59423001F}" presName="tx1" presStyleLbl="revTx" presStyleIdx="1" presStyleCnt="5"/>
      <dgm:spPr/>
    </dgm:pt>
    <dgm:pt modelId="{7DBCECB8-3943-D84C-841F-DF4F454507EF}" type="pres">
      <dgm:prSet presAssocID="{886437C4-C5EE-B54A-A670-ABE59423001F}" presName="vert1" presStyleCnt="0"/>
      <dgm:spPr/>
    </dgm:pt>
    <dgm:pt modelId="{332DC2EB-DE9B-F04C-AFBB-12A22634BD65}" type="pres">
      <dgm:prSet presAssocID="{A92DB8E9-E3A9-2941-8BEA-56958A72C002}" presName="thickLine" presStyleLbl="alignNode1" presStyleIdx="2" presStyleCnt="5"/>
      <dgm:spPr/>
    </dgm:pt>
    <dgm:pt modelId="{EB84CA18-B863-1D43-832C-BDAB9AA3AC07}" type="pres">
      <dgm:prSet presAssocID="{A92DB8E9-E3A9-2941-8BEA-56958A72C002}" presName="horz1" presStyleCnt="0"/>
      <dgm:spPr/>
    </dgm:pt>
    <dgm:pt modelId="{61732B85-3C24-3543-AF07-C1FFAB3F4914}" type="pres">
      <dgm:prSet presAssocID="{A92DB8E9-E3A9-2941-8BEA-56958A72C002}" presName="tx1" presStyleLbl="revTx" presStyleIdx="2" presStyleCnt="5"/>
      <dgm:spPr/>
    </dgm:pt>
    <dgm:pt modelId="{F91EC041-E2A3-914E-97FE-0271FC075915}" type="pres">
      <dgm:prSet presAssocID="{A92DB8E9-E3A9-2941-8BEA-56958A72C002}" presName="vert1" presStyleCnt="0"/>
      <dgm:spPr/>
    </dgm:pt>
    <dgm:pt modelId="{B91C89C7-217D-774E-82FC-7B4927505E83}" type="pres">
      <dgm:prSet presAssocID="{75CF7BDB-D4EF-4CCA-B5CC-30BBBFD9D866}" presName="thickLine" presStyleLbl="alignNode1" presStyleIdx="3" presStyleCnt="5"/>
      <dgm:spPr/>
    </dgm:pt>
    <dgm:pt modelId="{17B44A21-7B52-C64E-8C76-1DDB564921F2}" type="pres">
      <dgm:prSet presAssocID="{75CF7BDB-D4EF-4CCA-B5CC-30BBBFD9D866}" presName="horz1" presStyleCnt="0"/>
      <dgm:spPr/>
    </dgm:pt>
    <dgm:pt modelId="{4F98FF25-1774-0F47-84A2-A15395A30E46}" type="pres">
      <dgm:prSet presAssocID="{75CF7BDB-D4EF-4CCA-B5CC-30BBBFD9D866}" presName="tx1" presStyleLbl="revTx" presStyleIdx="3" presStyleCnt="5"/>
      <dgm:spPr/>
    </dgm:pt>
    <dgm:pt modelId="{1A350B84-26C1-0843-85A8-2F265D189A8D}" type="pres">
      <dgm:prSet presAssocID="{75CF7BDB-D4EF-4CCA-B5CC-30BBBFD9D866}" presName="vert1" presStyleCnt="0"/>
      <dgm:spPr/>
    </dgm:pt>
    <dgm:pt modelId="{A22D48EC-363A-9546-A6C5-345AAC7E5B1F}" type="pres">
      <dgm:prSet presAssocID="{E3F0D4E1-BBE1-4AFA-8C0D-75DCB8F8DDC9}" presName="thickLine" presStyleLbl="alignNode1" presStyleIdx="4" presStyleCnt="5"/>
      <dgm:spPr/>
    </dgm:pt>
    <dgm:pt modelId="{0DCE6523-22AB-B546-8BF7-03694149A711}" type="pres">
      <dgm:prSet presAssocID="{E3F0D4E1-BBE1-4AFA-8C0D-75DCB8F8DDC9}" presName="horz1" presStyleCnt="0"/>
      <dgm:spPr/>
    </dgm:pt>
    <dgm:pt modelId="{8D95C8F3-FD70-3144-BD29-07572BC14C0F}" type="pres">
      <dgm:prSet presAssocID="{E3F0D4E1-BBE1-4AFA-8C0D-75DCB8F8DDC9}" presName="tx1" presStyleLbl="revTx" presStyleIdx="4" presStyleCnt="5"/>
      <dgm:spPr/>
    </dgm:pt>
    <dgm:pt modelId="{35612BB6-BF5F-1544-943C-EFCAD232CE01}" type="pres">
      <dgm:prSet presAssocID="{E3F0D4E1-BBE1-4AFA-8C0D-75DCB8F8DDC9}" presName="vert1" presStyleCnt="0"/>
      <dgm:spPr/>
    </dgm:pt>
  </dgm:ptLst>
  <dgm:cxnLst>
    <dgm:cxn modelId="{B4A80F0B-4AD2-4948-AE4E-3C25114AE75B}" type="presOf" srcId="{75CF7BDB-D4EF-4CCA-B5CC-30BBBFD9D866}" destId="{4F98FF25-1774-0F47-84A2-A15395A30E46}" srcOrd="0" destOrd="0" presId="urn:microsoft.com/office/officeart/2008/layout/LinedList"/>
    <dgm:cxn modelId="{70F50719-89B2-344D-82A0-8230AAF58BD8}" srcId="{1965964C-2DF4-4763-9C5A-533ECE5C867A}" destId="{423A9F5F-0044-E243-AAAC-9CDB7B516864}" srcOrd="0" destOrd="0" parTransId="{E09E7C2E-3C91-DB42-B1F1-F89670995810}" sibTransId="{8C258EDF-2CC6-D240-8514-0DDA25746450}"/>
    <dgm:cxn modelId="{0C45341A-1A78-7643-961F-C2F671D449FA}" type="presOf" srcId="{423A9F5F-0044-E243-AAAC-9CDB7B516864}" destId="{543492F5-55B0-0049-9578-9B3080BF318A}" srcOrd="0" destOrd="0" presId="urn:microsoft.com/office/officeart/2008/layout/LinedList"/>
    <dgm:cxn modelId="{F524B91A-3D05-4456-807B-DFE1F7A0BED2}" srcId="{1965964C-2DF4-4763-9C5A-533ECE5C867A}" destId="{E3F0D4E1-BBE1-4AFA-8C0D-75DCB8F8DDC9}" srcOrd="4" destOrd="0" parTransId="{63C84099-2FF5-4734-8696-0038E6A1CB44}" sibTransId="{7B4CB092-7195-4FAE-BEE6-93EBA81AAD0C}"/>
    <dgm:cxn modelId="{FA815338-774C-E64A-AD17-88A6FF827CF2}" srcId="{1965964C-2DF4-4763-9C5A-533ECE5C867A}" destId="{A92DB8E9-E3A9-2941-8BEA-56958A72C002}" srcOrd="2" destOrd="0" parTransId="{8053720B-9868-3247-A1F9-16376C145B3C}" sibTransId="{E04F5DB6-4C06-D249-A82A-7318D58C3D76}"/>
    <dgm:cxn modelId="{3559B649-F57A-4BF3-AE90-C303D29D453D}" srcId="{1965964C-2DF4-4763-9C5A-533ECE5C867A}" destId="{75CF7BDB-D4EF-4CCA-B5CC-30BBBFD9D866}" srcOrd="3" destOrd="0" parTransId="{09E15A68-D2E2-43D2-BDF8-2BA418077044}" sibTransId="{79DDEAE2-2BD8-4384-9F68-B0246668E2A0}"/>
    <dgm:cxn modelId="{BD46CF66-5681-F64E-AE93-651604D8216A}" type="presOf" srcId="{1965964C-2DF4-4763-9C5A-533ECE5C867A}" destId="{3A2B6146-7DD4-F648-B327-34698D382548}" srcOrd="0" destOrd="0" presId="urn:microsoft.com/office/officeart/2008/layout/LinedList"/>
    <dgm:cxn modelId="{9848FC88-795D-C84A-A3BD-7CDA30D03E9E}" type="presOf" srcId="{E3F0D4E1-BBE1-4AFA-8C0D-75DCB8F8DDC9}" destId="{8D95C8F3-FD70-3144-BD29-07572BC14C0F}" srcOrd="0" destOrd="0" presId="urn:microsoft.com/office/officeart/2008/layout/LinedList"/>
    <dgm:cxn modelId="{C5762790-036F-3341-9898-70820967FE14}" type="presOf" srcId="{A92DB8E9-E3A9-2941-8BEA-56958A72C002}" destId="{61732B85-3C24-3543-AF07-C1FFAB3F4914}" srcOrd="0" destOrd="0" presId="urn:microsoft.com/office/officeart/2008/layout/LinedList"/>
    <dgm:cxn modelId="{9DFFBDA6-002B-D24F-BD3D-8AD43739AD99}" srcId="{1965964C-2DF4-4763-9C5A-533ECE5C867A}" destId="{886437C4-C5EE-B54A-A670-ABE59423001F}" srcOrd="1" destOrd="0" parTransId="{5E5F4D21-6AB2-484B-965A-005842516219}" sibTransId="{A58DF8F0-DBD0-6644-AA3A-F307C702B889}"/>
    <dgm:cxn modelId="{F16987AF-DA9C-0F4B-B4E0-7CF638F2C4F1}" type="presOf" srcId="{886437C4-C5EE-B54A-A670-ABE59423001F}" destId="{792A2923-A7D6-D24C-83F7-5D9E10F08285}" srcOrd="0" destOrd="0" presId="urn:microsoft.com/office/officeart/2008/layout/LinedList"/>
    <dgm:cxn modelId="{0EC94A30-3ACD-C34C-8C46-0CD46F058D54}" type="presParOf" srcId="{3A2B6146-7DD4-F648-B327-34698D382548}" destId="{C8357E63-47D5-0045-9BFF-18608934DDBA}" srcOrd="0" destOrd="0" presId="urn:microsoft.com/office/officeart/2008/layout/LinedList"/>
    <dgm:cxn modelId="{095327D2-40D0-6249-9616-528F7E2342EA}" type="presParOf" srcId="{3A2B6146-7DD4-F648-B327-34698D382548}" destId="{9B48F977-445E-8242-9379-BD7F3F903BDB}" srcOrd="1" destOrd="0" presId="urn:microsoft.com/office/officeart/2008/layout/LinedList"/>
    <dgm:cxn modelId="{9E1A64E0-84F7-5B42-8A77-23A9FCBED3F4}" type="presParOf" srcId="{9B48F977-445E-8242-9379-BD7F3F903BDB}" destId="{543492F5-55B0-0049-9578-9B3080BF318A}" srcOrd="0" destOrd="0" presId="urn:microsoft.com/office/officeart/2008/layout/LinedList"/>
    <dgm:cxn modelId="{D1E08C6B-2F8A-0249-AEFC-B8A0F4E67CF2}" type="presParOf" srcId="{9B48F977-445E-8242-9379-BD7F3F903BDB}" destId="{B9E698CE-140F-174D-AB60-59B5DE5E7442}" srcOrd="1" destOrd="0" presId="urn:microsoft.com/office/officeart/2008/layout/LinedList"/>
    <dgm:cxn modelId="{55A2D317-615B-3E4B-9BCA-F4A6345635E3}" type="presParOf" srcId="{3A2B6146-7DD4-F648-B327-34698D382548}" destId="{6846F201-17E9-7A44-AB6C-42D0299594B9}" srcOrd="2" destOrd="0" presId="urn:microsoft.com/office/officeart/2008/layout/LinedList"/>
    <dgm:cxn modelId="{8521D0F9-A1C6-3047-A3E1-E65280477F9E}" type="presParOf" srcId="{3A2B6146-7DD4-F648-B327-34698D382548}" destId="{D6E1CAE9-E253-794E-AAC2-846A72F18CDA}" srcOrd="3" destOrd="0" presId="urn:microsoft.com/office/officeart/2008/layout/LinedList"/>
    <dgm:cxn modelId="{2EF3B8B0-0C63-8A4D-8915-F8A749463EAF}" type="presParOf" srcId="{D6E1CAE9-E253-794E-AAC2-846A72F18CDA}" destId="{792A2923-A7D6-D24C-83F7-5D9E10F08285}" srcOrd="0" destOrd="0" presId="urn:microsoft.com/office/officeart/2008/layout/LinedList"/>
    <dgm:cxn modelId="{F3FECC8D-4C72-EF44-B6E1-E9DE05984CEE}" type="presParOf" srcId="{D6E1CAE9-E253-794E-AAC2-846A72F18CDA}" destId="{7DBCECB8-3943-D84C-841F-DF4F454507EF}" srcOrd="1" destOrd="0" presId="urn:microsoft.com/office/officeart/2008/layout/LinedList"/>
    <dgm:cxn modelId="{64D13395-0338-E64E-8610-2B94D243CC95}" type="presParOf" srcId="{3A2B6146-7DD4-F648-B327-34698D382548}" destId="{332DC2EB-DE9B-F04C-AFBB-12A22634BD65}" srcOrd="4" destOrd="0" presId="urn:microsoft.com/office/officeart/2008/layout/LinedList"/>
    <dgm:cxn modelId="{1AAFB78A-2F51-3143-AB88-4587E4239F50}" type="presParOf" srcId="{3A2B6146-7DD4-F648-B327-34698D382548}" destId="{EB84CA18-B863-1D43-832C-BDAB9AA3AC07}" srcOrd="5" destOrd="0" presId="urn:microsoft.com/office/officeart/2008/layout/LinedList"/>
    <dgm:cxn modelId="{3E2E4E69-099B-EF48-99C3-89D5EEF1B7D9}" type="presParOf" srcId="{EB84CA18-B863-1D43-832C-BDAB9AA3AC07}" destId="{61732B85-3C24-3543-AF07-C1FFAB3F4914}" srcOrd="0" destOrd="0" presId="urn:microsoft.com/office/officeart/2008/layout/LinedList"/>
    <dgm:cxn modelId="{2EBD7054-3603-6C4D-BE28-258239E2CF69}" type="presParOf" srcId="{EB84CA18-B863-1D43-832C-BDAB9AA3AC07}" destId="{F91EC041-E2A3-914E-97FE-0271FC075915}" srcOrd="1" destOrd="0" presId="urn:microsoft.com/office/officeart/2008/layout/LinedList"/>
    <dgm:cxn modelId="{CC5105F0-DC8D-B04B-A3EB-7AFDD181F3FA}" type="presParOf" srcId="{3A2B6146-7DD4-F648-B327-34698D382548}" destId="{B91C89C7-217D-774E-82FC-7B4927505E83}" srcOrd="6" destOrd="0" presId="urn:microsoft.com/office/officeart/2008/layout/LinedList"/>
    <dgm:cxn modelId="{E621D92B-D0B1-7645-A90F-3F699314E45D}" type="presParOf" srcId="{3A2B6146-7DD4-F648-B327-34698D382548}" destId="{17B44A21-7B52-C64E-8C76-1DDB564921F2}" srcOrd="7" destOrd="0" presId="urn:microsoft.com/office/officeart/2008/layout/LinedList"/>
    <dgm:cxn modelId="{15851719-3A97-7744-8F38-B4923C73B1FC}" type="presParOf" srcId="{17B44A21-7B52-C64E-8C76-1DDB564921F2}" destId="{4F98FF25-1774-0F47-84A2-A15395A30E46}" srcOrd="0" destOrd="0" presId="urn:microsoft.com/office/officeart/2008/layout/LinedList"/>
    <dgm:cxn modelId="{1B0681AB-11A4-A04E-8E3D-C834953BC7F5}" type="presParOf" srcId="{17B44A21-7B52-C64E-8C76-1DDB564921F2}" destId="{1A350B84-26C1-0843-85A8-2F265D189A8D}" srcOrd="1" destOrd="0" presId="urn:microsoft.com/office/officeart/2008/layout/LinedList"/>
    <dgm:cxn modelId="{F1AFAAFD-D289-CC45-B3EE-FE5A1C0F4948}" type="presParOf" srcId="{3A2B6146-7DD4-F648-B327-34698D382548}" destId="{A22D48EC-363A-9546-A6C5-345AAC7E5B1F}" srcOrd="8" destOrd="0" presId="urn:microsoft.com/office/officeart/2008/layout/LinedList"/>
    <dgm:cxn modelId="{23ED088B-F5D3-7548-8451-953581E15951}" type="presParOf" srcId="{3A2B6146-7DD4-F648-B327-34698D382548}" destId="{0DCE6523-22AB-B546-8BF7-03694149A711}" srcOrd="9" destOrd="0" presId="urn:microsoft.com/office/officeart/2008/layout/LinedList"/>
    <dgm:cxn modelId="{F1336E48-3DD5-2246-8347-28B6863F0661}" type="presParOf" srcId="{0DCE6523-22AB-B546-8BF7-03694149A711}" destId="{8D95C8F3-FD70-3144-BD29-07572BC14C0F}" srcOrd="0" destOrd="0" presId="urn:microsoft.com/office/officeart/2008/layout/LinedList"/>
    <dgm:cxn modelId="{33F9F5BD-F26C-674B-9C7A-E8CABFC939F7}" type="presParOf" srcId="{0DCE6523-22AB-B546-8BF7-03694149A711}" destId="{35612BB6-BF5F-1544-943C-EFCAD232CE0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E59D05-B202-4668-8AB7-9542E9BEB030}" type="doc">
      <dgm:prSet loTypeId="urn:microsoft.com/office/officeart/2005/8/layout/list1" loCatId="list" qsTypeId="urn:microsoft.com/office/officeart/2005/8/quickstyle/simple2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77FF2939-5500-463A-8E11-C480A00BA541}">
      <dgm:prSet/>
      <dgm:spPr/>
      <dgm:t>
        <a:bodyPr/>
        <a:lstStyle/>
        <a:p>
          <a:r>
            <a:rPr lang="en-US" dirty="0" err="1"/>
            <a:t>Dostupnost</a:t>
          </a:r>
          <a:r>
            <a:rPr lang="en-US" dirty="0"/>
            <a:t> </a:t>
          </a:r>
          <a:r>
            <a:rPr lang="en-US" dirty="0" err="1"/>
            <a:t>izvora</a:t>
          </a:r>
          <a:r>
            <a:rPr lang="en-US" dirty="0"/>
            <a:t> </a:t>
          </a:r>
          <a:r>
            <a:rPr lang="en-US" dirty="0" err="1"/>
            <a:t>financiranja</a:t>
          </a:r>
          <a:endParaRPr lang="en-US" dirty="0"/>
        </a:p>
      </dgm:t>
    </dgm:pt>
    <dgm:pt modelId="{B0960A49-E04A-4A90-9770-381E42138953}" type="parTrans" cxnId="{EB2DF56A-DAD9-4A5E-A213-EF3CAEEE76C2}">
      <dgm:prSet/>
      <dgm:spPr/>
      <dgm:t>
        <a:bodyPr/>
        <a:lstStyle/>
        <a:p>
          <a:endParaRPr lang="en-US"/>
        </a:p>
      </dgm:t>
    </dgm:pt>
    <dgm:pt modelId="{8BCDF50B-1A3B-4737-93B7-C4BF69DD7012}" type="sibTrans" cxnId="{EB2DF56A-DAD9-4A5E-A213-EF3CAEEE76C2}">
      <dgm:prSet/>
      <dgm:spPr/>
      <dgm:t>
        <a:bodyPr/>
        <a:lstStyle/>
        <a:p>
          <a:endParaRPr lang="en-US"/>
        </a:p>
      </dgm:t>
    </dgm:pt>
    <dgm:pt modelId="{96B56547-ABEA-4F88-A8E7-8AA3C0D42B64}">
      <dgm:prSet custT="1"/>
      <dgm:spPr/>
      <dgm:t>
        <a:bodyPr/>
        <a:lstStyle/>
        <a:p>
          <a:r>
            <a:rPr lang="hr-HR" sz="2000" noProof="0" dirty="0"/>
            <a:t>NPOO</a:t>
          </a:r>
        </a:p>
      </dgm:t>
    </dgm:pt>
    <dgm:pt modelId="{34D0CE22-D44A-480F-BD85-721C3607D6A9}" type="parTrans" cxnId="{C3A288DC-B117-4D30-9148-B4EC59A4423E}">
      <dgm:prSet/>
      <dgm:spPr/>
      <dgm:t>
        <a:bodyPr/>
        <a:lstStyle/>
        <a:p>
          <a:endParaRPr lang="en-US"/>
        </a:p>
      </dgm:t>
    </dgm:pt>
    <dgm:pt modelId="{D2E129E2-7F5C-46E6-B021-AC7D9228A3DF}" type="sibTrans" cxnId="{C3A288DC-B117-4D30-9148-B4EC59A4423E}">
      <dgm:prSet/>
      <dgm:spPr/>
      <dgm:t>
        <a:bodyPr/>
        <a:lstStyle/>
        <a:p>
          <a:endParaRPr lang="en-US"/>
        </a:p>
      </dgm:t>
    </dgm:pt>
    <dgm:pt modelId="{E6C27090-45F0-48E8-AFC7-2C82EE7C1A19}">
      <dgm:prSet/>
      <dgm:spPr/>
      <dgm:t>
        <a:bodyPr/>
        <a:lstStyle/>
        <a:p>
          <a:r>
            <a:rPr lang="en-US" dirty="0" err="1"/>
            <a:t>Prepoznat</a:t>
          </a:r>
          <a:r>
            <a:rPr lang="en-US" dirty="0"/>
            <a:t> </a:t>
          </a:r>
          <a:r>
            <a:rPr lang="en-US" dirty="0" err="1"/>
            <a:t>javni</a:t>
          </a:r>
          <a:r>
            <a:rPr lang="en-US" dirty="0"/>
            <a:t> </a:t>
          </a:r>
          <a:r>
            <a:rPr lang="en-US" dirty="0" err="1"/>
            <a:t>interes</a:t>
          </a:r>
          <a:endParaRPr lang="en-US" dirty="0"/>
        </a:p>
      </dgm:t>
    </dgm:pt>
    <dgm:pt modelId="{74179DAA-8DD6-4129-BB3B-F8FD4D9FC857}" type="parTrans" cxnId="{A6C019B4-A7CC-495D-AA6C-ED642E5653B4}">
      <dgm:prSet/>
      <dgm:spPr/>
      <dgm:t>
        <a:bodyPr/>
        <a:lstStyle/>
        <a:p>
          <a:endParaRPr lang="en-US"/>
        </a:p>
      </dgm:t>
    </dgm:pt>
    <dgm:pt modelId="{B9638309-9A9E-4CB1-A89B-D39D237601F6}" type="sibTrans" cxnId="{A6C019B4-A7CC-495D-AA6C-ED642E5653B4}">
      <dgm:prSet/>
      <dgm:spPr/>
      <dgm:t>
        <a:bodyPr/>
        <a:lstStyle/>
        <a:p>
          <a:endParaRPr lang="en-US"/>
        </a:p>
      </dgm:t>
    </dgm:pt>
    <dgm:pt modelId="{740DAD2B-EEC6-4E9B-AE1D-930A6306D892}">
      <dgm:prSet custT="1"/>
      <dgm:spPr/>
      <dgm:t>
        <a:bodyPr/>
        <a:lstStyle/>
        <a:p>
          <a:r>
            <a:rPr lang="hr-HR" sz="2000" noProof="0" dirty="0"/>
            <a:t>Plan razvoja DNŽ</a:t>
          </a:r>
        </a:p>
      </dgm:t>
    </dgm:pt>
    <dgm:pt modelId="{416ED35B-6D21-4272-9249-DD768218B776}" type="parTrans" cxnId="{EF97FCB9-94D5-41CE-9AA0-3CC6D40E031A}">
      <dgm:prSet/>
      <dgm:spPr/>
      <dgm:t>
        <a:bodyPr/>
        <a:lstStyle/>
        <a:p>
          <a:endParaRPr lang="en-US"/>
        </a:p>
      </dgm:t>
    </dgm:pt>
    <dgm:pt modelId="{00353D35-776B-41F3-BDD7-072069348EB3}" type="sibTrans" cxnId="{EF97FCB9-94D5-41CE-9AA0-3CC6D40E031A}">
      <dgm:prSet/>
      <dgm:spPr/>
      <dgm:t>
        <a:bodyPr/>
        <a:lstStyle/>
        <a:p>
          <a:endParaRPr lang="en-US"/>
        </a:p>
      </dgm:t>
    </dgm:pt>
    <dgm:pt modelId="{05F8DA4D-BB79-A541-9AC2-F35185681BA5}">
      <dgm:prSet custT="1"/>
      <dgm:spPr/>
      <dgm:t>
        <a:bodyPr/>
        <a:lstStyle/>
        <a:p>
          <a:r>
            <a:rPr lang="hr-HR" sz="2000" noProof="0" dirty="0"/>
            <a:t>Poziv za bespovratna sredstva</a:t>
          </a:r>
        </a:p>
      </dgm:t>
    </dgm:pt>
    <dgm:pt modelId="{4833CD35-8434-FD41-BFDF-F153C6C5089D}" type="parTrans" cxnId="{044C1B39-0F6E-2C45-B55B-3164DFA80BAB}">
      <dgm:prSet/>
      <dgm:spPr/>
      <dgm:t>
        <a:bodyPr/>
        <a:lstStyle/>
        <a:p>
          <a:endParaRPr lang="en-GB"/>
        </a:p>
      </dgm:t>
    </dgm:pt>
    <dgm:pt modelId="{A7067759-9033-2340-8E5B-44EFDDB88825}" type="sibTrans" cxnId="{044C1B39-0F6E-2C45-B55B-3164DFA80BAB}">
      <dgm:prSet/>
      <dgm:spPr/>
      <dgm:t>
        <a:bodyPr/>
        <a:lstStyle/>
        <a:p>
          <a:endParaRPr lang="en-GB"/>
        </a:p>
      </dgm:t>
    </dgm:pt>
    <dgm:pt modelId="{795C390B-4EF3-A948-980B-69B4CCA121D5}">
      <dgm:prSet custT="1"/>
      <dgm:spPr/>
      <dgm:t>
        <a:bodyPr/>
        <a:lstStyle/>
        <a:p>
          <a:r>
            <a:rPr lang="hr-HR" sz="2000" noProof="0" dirty="0"/>
            <a:t>Lokalni interes JLS</a:t>
          </a:r>
        </a:p>
      </dgm:t>
    </dgm:pt>
    <dgm:pt modelId="{1F912C25-69DD-7B4B-A182-4A1B08B66E9A}" type="parTrans" cxnId="{7ED37BB4-0DB3-2249-9AC4-8692804F45B6}">
      <dgm:prSet/>
      <dgm:spPr/>
      <dgm:t>
        <a:bodyPr/>
        <a:lstStyle/>
        <a:p>
          <a:endParaRPr lang="en-GB"/>
        </a:p>
      </dgm:t>
    </dgm:pt>
    <dgm:pt modelId="{DCAB51A1-F613-674E-B76D-0279A41126E0}" type="sibTrans" cxnId="{7ED37BB4-0DB3-2249-9AC4-8692804F45B6}">
      <dgm:prSet/>
      <dgm:spPr/>
      <dgm:t>
        <a:bodyPr/>
        <a:lstStyle/>
        <a:p>
          <a:endParaRPr lang="en-GB"/>
        </a:p>
      </dgm:t>
    </dgm:pt>
    <dgm:pt modelId="{AA4DB3BF-7F24-6D49-BA86-1C000119111E}">
      <dgm:prSet custT="1"/>
      <dgm:spPr/>
      <dgm:t>
        <a:bodyPr/>
        <a:lstStyle/>
        <a:p>
          <a:r>
            <a:rPr lang="hr-HR" sz="2000" noProof="0" dirty="0"/>
            <a:t>Svijest o nužnosti djelovanja</a:t>
          </a:r>
        </a:p>
      </dgm:t>
    </dgm:pt>
    <dgm:pt modelId="{5E162124-BDA4-614A-B653-7E75CCD658C6}" type="parTrans" cxnId="{E975E8FB-C46A-F649-A4D8-6CB33A8126A4}">
      <dgm:prSet/>
      <dgm:spPr/>
      <dgm:t>
        <a:bodyPr/>
        <a:lstStyle/>
        <a:p>
          <a:endParaRPr lang="en-GB"/>
        </a:p>
      </dgm:t>
    </dgm:pt>
    <dgm:pt modelId="{A8647238-3C1C-A54E-9AA9-46EDD2E191B6}" type="sibTrans" cxnId="{E975E8FB-C46A-F649-A4D8-6CB33A8126A4}">
      <dgm:prSet/>
      <dgm:spPr/>
      <dgm:t>
        <a:bodyPr/>
        <a:lstStyle/>
        <a:p>
          <a:endParaRPr lang="en-GB"/>
        </a:p>
      </dgm:t>
    </dgm:pt>
    <dgm:pt modelId="{D84BE5D3-750B-FA44-B542-48FEBA29EE95}">
      <dgm:prSet custT="1"/>
      <dgm:spPr/>
      <dgm:t>
        <a:bodyPr/>
        <a:lstStyle/>
        <a:p>
          <a:r>
            <a:rPr lang="hr-HR" sz="2000" noProof="0" dirty="0"/>
            <a:t>Dugogodišnja nastojanja rješavanja problema</a:t>
          </a:r>
        </a:p>
      </dgm:t>
    </dgm:pt>
    <dgm:pt modelId="{FA5B7E64-0D89-C04C-98B0-D0676D0AE54A}" type="parTrans" cxnId="{A13FDE72-4159-4848-8002-29D048840CD0}">
      <dgm:prSet/>
      <dgm:spPr/>
      <dgm:t>
        <a:bodyPr/>
        <a:lstStyle/>
        <a:p>
          <a:endParaRPr lang="en-GB"/>
        </a:p>
      </dgm:t>
    </dgm:pt>
    <dgm:pt modelId="{F01AE0DC-7049-3949-AC4E-614B8040DB6B}" type="sibTrans" cxnId="{A13FDE72-4159-4848-8002-29D048840CD0}">
      <dgm:prSet/>
      <dgm:spPr/>
      <dgm:t>
        <a:bodyPr/>
        <a:lstStyle/>
        <a:p>
          <a:endParaRPr lang="en-GB"/>
        </a:p>
      </dgm:t>
    </dgm:pt>
    <dgm:pt modelId="{BCD732D4-8E76-704C-8379-5278B774B5D3}">
      <dgm:prSet custT="1"/>
      <dgm:spPr/>
      <dgm:t>
        <a:bodyPr/>
        <a:lstStyle/>
        <a:p>
          <a:r>
            <a:rPr lang="hr-HR" sz="2000" noProof="0" dirty="0"/>
            <a:t>Potraga za optimalnim rješenjem</a:t>
          </a:r>
        </a:p>
      </dgm:t>
    </dgm:pt>
    <dgm:pt modelId="{2ED362D9-ABC4-CF4F-BC43-84963F434A6C}" type="parTrans" cxnId="{2BE9F7A8-123A-B447-ABB8-CC602F86D86B}">
      <dgm:prSet/>
      <dgm:spPr/>
      <dgm:t>
        <a:bodyPr/>
        <a:lstStyle/>
        <a:p>
          <a:endParaRPr lang="en-GB"/>
        </a:p>
      </dgm:t>
    </dgm:pt>
    <dgm:pt modelId="{337E0738-30EF-C640-AADC-D1014CD12808}" type="sibTrans" cxnId="{2BE9F7A8-123A-B447-ABB8-CC602F86D86B}">
      <dgm:prSet/>
      <dgm:spPr/>
      <dgm:t>
        <a:bodyPr/>
        <a:lstStyle/>
        <a:p>
          <a:endParaRPr lang="en-GB"/>
        </a:p>
      </dgm:t>
    </dgm:pt>
    <dgm:pt modelId="{5F2022C2-42C8-8F4E-BCC8-9A729C3C8F3A}" type="pres">
      <dgm:prSet presAssocID="{E1E59D05-B202-4668-8AB7-9542E9BEB030}" presName="linear" presStyleCnt="0">
        <dgm:presLayoutVars>
          <dgm:dir/>
          <dgm:animLvl val="lvl"/>
          <dgm:resizeHandles val="exact"/>
        </dgm:presLayoutVars>
      </dgm:prSet>
      <dgm:spPr/>
    </dgm:pt>
    <dgm:pt modelId="{8D4290E8-BC5B-B04B-BF6D-57C8D5FE4580}" type="pres">
      <dgm:prSet presAssocID="{77FF2939-5500-463A-8E11-C480A00BA541}" presName="parentLin" presStyleCnt="0"/>
      <dgm:spPr/>
    </dgm:pt>
    <dgm:pt modelId="{3BA73041-D4DC-674B-B40A-775923AD05BD}" type="pres">
      <dgm:prSet presAssocID="{77FF2939-5500-463A-8E11-C480A00BA541}" presName="parentLeftMargin" presStyleLbl="node1" presStyleIdx="0" presStyleCnt="3"/>
      <dgm:spPr/>
    </dgm:pt>
    <dgm:pt modelId="{6481BB24-3E19-0F42-ACE0-1F8262D43D14}" type="pres">
      <dgm:prSet presAssocID="{77FF2939-5500-463A-8E11-C480A00BA54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43A1747-B8BA-D440-8B3E-96DCF4172D27}" type="pres">
      <dgm:prSet presAssocID="{77FF2939-5500-463A-8E11-C480A00BA541}" presName="negativeSpace" presStyleCnt="0"/>
      <dgm:spPr/>
    </dgm:pt>
    <dgm:pt modelId="{64EA1ADB-C77E-664A-B89B-318DCEA56C7E}" type="pres">
      <dgm:prSet presAssocID="{77FF2939-5500-463A-8E11-C480A00BA541}" presName="childText" presStyleLbl="conFgAcc1" presStyleIdx="0" presStyleCnt="3">
        <dgm:presLayoutVars>
          <dgm:bulletEnabled val="1"/>
        </dgm:presLayoutVars>
      </dgm:prSet>
      <dgm:spPr/>
    </dgm:pt>
    <dgm:pt modelId="{A2AD9C23-09DC-324B-B452-8A6E1A7027EC}" type="pres">
      <dgm:prSet presAssocID="{8BCDF50B-1A3B-4737-93B7-C4BF69DD7012}" presName="spaceBetweenRectangles" presStyleCnt="0"/>
      <dgm:spPr/>
    </dgm:pt>
    <dgm:pt modelId="{94236519-BE04-954A-96AF-4AF70131B0F0}" type="pres">
      <dgm:prSet presAssocID="{E6C27090-45F0-48E8-AFC7-2C82EE7C1A19}" presName="parentLin" presStyleCnt="0"/>
      <dgm:spPr/>
    </dgm:pt>
    <dgm:pt modelId="{36AEB315-281D-2547-9453-86A3BD1FDFDB}" type="pres">
      <dgm:prSet presAssocID="{E6C27090-45F0-48E8-AFC7-2C82EE7C1A19}" presName="parentLeftMargin" presStyleLbl="node1" presStyleIdx="0" presStyleCnt="3"/>
      <dgm:spPr/>
    </dgm:pt>
    <dgm:pt modelId="{15CA2E3C-BE3A-5B41-A102-3FD68D07DAEB}" type="pres">
      <dgm:prSet presAssocID="{E6C27090-45F0-48E8-AFC7-2C82EE7C1A1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BFD4316-8FDD-3A4C-82C9-F762D7B59879}" type="pres">
      <dgm:prSet presAssocID="{E6C27090-45F0-48E8-AFC7-2C82EE7C1A19}" presName="negativeSpace" presStyleCnt="0"/>
      <dgm:spPr/>
    </dgm:pt>
    <dgm:pt modelId="{3F69A808-D4D2-CD4E-A06C-313189A26FCE}" type="pres">
      <dgm:prSet presAssocID="{E6C27090-45F0-48E8-AFC7-2C82EE7C1A19}" presName="childText" presStyleLbl="conFgAcc1" presStyleIdx="1" presStyleCnt="3">
        <dgm:presLayoutVars>
          <dgm:bulletEnabled val="1"/>
        </dgm:presLayoutVars>
      </dgm:prSet>
      <dgm:spPr/>
    </dgm:pt>
    <dgm:pt modelId="{5195DFF8-EC36-3542-8EDC-70A22B15B333}" type="pres">
      <dgm:prSet presAssocID="{B9638309-9A9E-4CB1-A89B-D39D237601F6}" presName="spaceBetweenRectangles" presStyleCnt="0"/>
      <dgm:spPr/>
    </dgm:pt>
    <dgm:pt modelId="{B58A0623-81C6-7E41-BC54-D248D985E29E}" type="pres">
      <dgm:prSet presAssocID="{AA4DB3BF-7F24-6D49-BA86-1C000119111E}" presName="parentLin" presStyleCnt="0"/>
      <dgm:spPr/>
    </dgm:pt>
    <dgm:pt modelId="{C2D17643-A578-AC4C-A974-5686E0E0C903}" type="pres">
      <dgm:prSet presAssocID="{AA4DB3BF-7F24-6D49-BA86-1C000119111E}" presName="parentLeftMargin" presStyleLbl="node1" presStyleIdx="1" presStyleCnt="3"/>
      <dgm:spPr/>
    </dgm:pt>
    <dgm:pt modelId="{C931A1CE-18A5-8A4E-B6B6-862413328797}" type="pres">
      <dgm:prSet presAssocID="{AA4DB3BF-7F24-6D49-BA86-1C000119111E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9018515C-83FB-8143-AEFA-AC3A92EEEF84}" type="pres">
      <dgm:prSet presAssocID="{AA4DB3BF-7F24-6D49-BA86-1C000119111E}" presName="negativeSpace" presStyleCnt="0"/>
      <dgm:spPr/>
    </dgm:pt>
    <dgm:pt modelId="{549493E4-EC86-1249-BC0A-836DDF321215}" type="pres">
      <dgm:prSet presAssocID="{AA4DB3BF-7F24-6D49-BA86-1C000119111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4DA7E0A-F937-BC40-8A2C-066C95ECACD4}" type="presOf" srcId="{740DAD2B-EEC6-4E9B-AE1D-930A6306D892}" destId="{3F69A808-D4D2-CD4E-A06C-313189A26FCE}" srcOrd="0" destOrd="0" presId="urn:microsoft.com/office/officeart/2005/8/layout/list1"/>
    <dgm:cxn modelId="{DFC2200E-B60B-8E4C-8AF3-E550FEB8B9C0}" type="presOf" srcId="{77FF2939-5500-463A-8E11-C480A00BA541}" destId="{6481BB24-3E19-0F42-ACE0-1F8262D43D14}" srcOrd="1" destOrd="0" presId="urn:microsoft.com/office/officeart/2005/8/layout/list1"/>
    <dgm:cxn modelId="{69D88421-74CA-EE43-9E7E-BAC1F382E733}" type="presOf" srcId="{77FF2939-5500-463A-8E11-C480A00BA541}" destId="{3BA73041-D4DC-674B-B40A-775923AD05BD}" srcOrd="0" destOrd="0" presId="urn:microsoft.com/office/officeart/2005/8/layout/list1"/>
    <dgm:cxn modelId="{4CE1B434-C06B-F242-90AE-47FFB7C64CB1}" type="presOf" srcId="{BCD732D4-8E76-704C-8379-5278B774B5D3}" destId="{549493E4-EC86-1249-BC0A-836DDF321215}" srcOrd="0" destOrd="1" presId="urn:microsoft.com/office/officeart/2005/8/layout/list1"/>
    <dgm:cxn modelId="{044C1B39-0F6E-2C45-B55B-3164DFA80BAB}" srcId="{77FF2939-5500-463A-8E11-C480A00BA541}" destId="{05F8DA4D-BB79-A541-9AC2-F35185681BA5}" srcOrd="0" destOrd="0" parTransId="{4833CD35-8434-FD41-BFDF-F153C6C5089D}" sibTransId="{A7067759-9033-2340-8E5B-44EFDDB88825}"/>
    <dgm:cxn modelId="{5E87D451-62B0-2C41-B0DC-5E46B08C7138}" type="presOf" srcId="{96B56547-ABEA-4F88-A8E7-8AA3C0D42B64}" destId="{64EA1ADB-C77E-664A-B89B-318DCEA56C7E}" srcOrd="0" destOrd="1" presId="urn:microsoft.com/office/officeart/2005/8/layout/list1"/>
    <dgm:cxn modelId="{9860AF5E-ACC2-B540-839D-80BFDF3513ED}" type="presOf" srcId="{795C390B-4EF3-A948-980B-69B4CCA121D5}" destId="{3F69A808-D4D2-CD4E-A06C-313189A26FCE}" srcOrd="0" destOrd="1" presId="urn:microsoft.com/office/officeart/2005/8/layout/list1"/>
    <dgm:cxn modelId="{EB2DF56A-DAD9-4A5E-A213-EF3CAEEE76C2}" srcId="{E1E59D05-B202-4668-8AB7-9542E9BEB030}" destId="{77FF2939-5500-463A-8E11-C480A00BA541}" srcOrd="0" destOrd="0" parTransId="{B0960A49-E04A-4A90-9770-381E42138953}" sibTransId="{8BCDF50B-1A3B-4737-93B7-C4BF69DD7012}"/>
    <dgm:cxn modelId="{A13FDE72-4159-4848-8002-29D048840CD0}" srcId="{AA4DB3BF-7F24-6D49-BA86-1C000119111E}" destId="{D84BE5D3-750B-FA44-B542-48FEBA29EE95}" srcOrd="0" destOrd="0" parTransId="{FA5B7E64-0D89-C04C-98B0-D0676D0AE54A}" sibTransId="{F01AE0DC-7049-3949-AC4E-614B8040DB6B}"/>
    <dgm:cxn modelId="{F13CE297-AD6D-C340-9A9B-47890C139014}" type="presOf" srcId="{E6C27090-45F0-48E8-AFC7-2C82EE7C1A19}" destId="{15CA2E3C-BE3A-5B41-A102-3FD68D07DAEB}" srcOrd="1" destOrd="0" presId="urn:microsoft.com/office/officeart/2005/8/layout/list1"/>
    <dgm:cxn modelId="{B244B49A-4638-434E-A898-6D7241D5E7C0}" type="presOf" srcId="{AA4DB3BF-7F24-6D49-BA86-1C000119111E}" destId="{C2D17643-A578-AC4C-A974-5686E0E0C903}" srcOrd="0" destOrd="0" presId="urn:microsoft.com/office/officeart/2005/8/layout/list1"/>
    <dgm:cxn modelId="{DEAFBDA8-47E2-064B-B00C-9738677F1BF7}" type="presOf" srcId="{E6C27090-45F0-48E8-AFC7-2C82EE7C1A19}" destId="{36AEB315-281D-2547-9453-86A3BD1FDFDB}" srcOrd="0" destOrd="0" presId="urn:microsoft.com/office/officeart/2005/8/layout/list1"/>
    <dgm:cxn modelId="{2BE9F7A8-123A-B447-ABB8-CC602F86D86B}" srcId="{AA4DB3BF-7F24-6D49-BA86-1C000119111E}" destId="{BCD732D4-8E76-704C-8379-5278B774B5D3}" srcOrd="1" destOrd="0" parTransId="{2ED362D9-ABC4-CF4F-BC43-84963F434A6C}" sibTransId="{337E0738-30EF-C640-AADC-D1014CD12808}"/>
    <dgm:cxn modelId="{A6C019B4-A7CC-495D-AA6C-ED642E5653B4}" srcId="{E1E59D05-B202-4668-8AB7-9542E9BEB030}" destId="{E6C27090-45F0-48E8-AFC7-2C82EE7C1A19}" srcOrd="1" destOrd="0" parTransId="{74179DAA-8DD6-4129-BB3B-F8FD4D9FC857}" sibTransId="{B9638309-9A9E-4CB1-A89B-D39D237601F6}"/>
    <dgm:cxn modelId="{7ED37BB4-0DB3-2249-9AC4-8692804F45B6}" srcId="{E6C27090-45F0-48E8-AFC7-2C82EE7C1A19}" destId="{795C390B-4EF3-A948-980B-69B4CCA121D5}" srcOrd="1" destOrd="0" parTransId="{1F912C25-69DD-7B4B-A182-4A1B08B66E9A}" sibTransId="{DCAB51A1-F613-674E-B76D-0279A41126E0}"/>
    <dgm:cxn modelId="{EF97FCB9-94D5-41CE-9AA0-3CC6D40E031A}" srcId="{E6C27090-45F0-48E8-AFC7-2C82EE7C1A19}" destId="{740DAD2B-EEC6-4E9B-AE1D-930A6306D892}" srcOrd="0" destOrd="0" parTransId="{416ED35B-6D21-4272-9249-DD768218B776}" sibTransId="{00353D35-776B-41F3-BDD7-072069348EB3}"/>
    <dgm:cxn modelId="{6C7B7CC9-A596-D04B-8D04-21E5F7A6D306}" type="presOf" srcId="{05F8DA4D-BB79-A541-9AC2-F35185681BA5}" destId="{64EA1ADB-C77E-664A-B89B-318DCEA56C7E}" srcOrd="0" destOrd="0" presId="urn:microsoft.com/office/officeart/2005/8/layout/list1"/>
    <dgm:cxn modelId="{B3B796D8-852B-5947-91D2-19148921640F}" type="presOf" srcId="{D84BE5D3-750B-FA44-B542-48FEBA29EE95}" destId="{549493E4-EC86-1249-BC0A-836DDF321215}" srcOrd="0" destOrd="0" presId="urn:microsoft.com/office/officeart/2005/8/layout/list1"/>
    <dgm:cxn modelId="{C3A288DC-B117-4D30-9148-B4EC59A4423E}" srcId="{77FF2939-5500-463A-8E11-C480A00BA541}" destId="{96B56547-ABEA-4F88-A8E7-8AA3C0D42B64}" srcOrd="1" destOrd="0" parTransId="{34D0CE22-D44A-480F-BD85-721C3607D6A9}" sibTransId="{D2E129E2-7F5C-46E6-B021-AC7D9228A3DF}"/>
    <dgm:cxn modelId="{DAF1CEDD-A8D2-FD49-8A6C-EA1AC40E2CE8}" type="presOf" srcId="{E1E59D05-B202-4668-8AB7-9542E9BEB030}" destId="{5F2022C2-42C8-8F4E-BCC8-9A729C3C8F3A}" srcOrd="0" destOrd="0" presId="urn:microsoft.com/office/officeart/2005/8/layout/list1"/>
    <dgm:cxn modelId="{9D960DEE-8DD9-F144-8B90-CA62F36D0E08}" type="presOf" srcId="{AA4DB3BF-7F24-6D49-BA86-1C000119111E}" destId="{C931A1CE-18A5-8A4E-B6B6-862413328797}" srcOrd="1" destOrd="0" presId="urn:microsoft.com/office/officeart/2005/8/layout/list1"/>
    <dgm:cxn modelId="{E975E8FB-C46A-F649-A4D8-6CB33A8126A4}" srcId="{E1E59D05-B202-4668-8AB7-9542E9BEB030}" destId="{AA4DB3BF-7F24-6D49-BA86-1C000119111E}" srcOrd="2" destOrd="0" parTransId="{5E162124-BDA4-614A-B653-7E75CCD658C6}" sibTransId="{A8647238-3C1C-A54E-9AA9-46EDD2E191B6}"/>
    <dgm:cxn modelId="{1493725A-0037-B34A-BE2A-B3EDCE80D5F6}" type="presParOf" srcId="{5F2022C2-42C8-8F4E-BCC8-9A729C3C8F3A}" destId="{8D4290E8-BC5B-B04B-BF6D-57C8D5FE4580}" srcOrd="0" destOrd="0" presId="urn:microsoft.com/office/officeart/2005/8/layout/list1"/>
    <dgm:cxn modelId="{20D4B6FD-607E-E34B-B247-473ADE95107F}" type="presParOf" srcId="{8D4290E8-BC5B-B04B-BF6D-57C8D5FE4580}" destId="{3BA73041-D4DC-674B-B40A-775923AD05BD}" srcOrd="0" destOrd="0" presId="urn:microsoft.com/office/officeart/2005/8/layout/list1"/>
    <dgm:cxn modelId="{3A642902-4B7B-A34A-B34B-EC500AB552B1}" type="presParOf" srcId="{8D4290E8-BC5B-B04B-BF6D-57C8D5FE4580}" destId="{6481BB24-3E19-0F42-ACE0-1F8262D43D14}" srcOrd="1" destOrd="0" presId="urn:microsoft.com/office/officeart/2005/8/layout/list1"/>
    <dgm:cxn modelId="{9A5C8DBC-8C37-9C41-8254-140DE6557E7F}" type="presParOf" srcId="{5F2022C2-42C8-8F4E-BCC8-9A729C3C8F3A}" destId="{443A1747-B8BA-D440-8B3E-96DCF4172D27}" srcOrd="1" destOrd="0" presId="urn:microsoft.com/office/officeart/2005/8/layout/list1"/>
    <dgm:cxn modelId="{B8E3D700-F35D-BD46-A055-577DBB806294}" type="presParOf" srcId="{5F2022C2-42C8-8F4E-BCC8-9A729C3C8F3A}" destId="{64EA1ADB-C77E-664A-B89B-318DCEA56C7E}" srcOrd="2" destOrd="0" presId="urn:microsoft.com/office/officeart/2005/8/layout/list1"/>
    <dgm:cxn modelId="{004E487F-834A-D24B-813E-58564FD9A9E2}" type="presParOf" srcId="{5F2022C2-42C8-8F4E-BCC8-9A729C3C8F3A}" destId="{A2AD9C23-09DC-324B-B452-8A6E1A7027EC}" srcOrd="3" destOrd="0" presId="urn:microsoft.com/office/officeart/2005/8/layout/list1"/>
    <dgm:cxn modelId="{AA78B87C-BF45-9741-8F02-593D2F64CCD5}" type="presParOf" srcId="{5F2022C2-42C8-8F4E-BCC8-9A729C3C8F3A}" destId="{94236519-BE04-954A-96AF-4AF70131B0F0}" srcOrd="4" destOrd="0" presId="urn:microsoft.com/office/officeart/2005/8/layout/list1"/>
    <dgm:cxn modelId="{E1D89B47-7DF9-6E4F-9A55-4DC2140143C8}" type="presParOf" srcId="{94236519-BE04-954A-96AF-4AF70131B0F0}" destId="{36AEB315-281D-2547-9453-86A3BD1FDFDB}" srcOrd="0" destOrd="0" presId="urn:microsoft.com/office/officeart/2005/8/layout/list1"/>
    <dgm:cxn modelId="{C39F2241-90C5-EE44-BC1D-1DAA8063D33A}" type="presParOf" srcId="{94236519-BE04-954A-96AF-4AF70131B0F0}" destId="{15CA2E3C-BE3A-5B41-A102-3FD68D07DAEB}" srcOrd="1" destOrd="0" presId="urn:microsoft.com/office/officeart/2005/8/layout/list1"/>
    <dgm:cxn modelId="{876C75CF-B497-DE40-9606-B8899D321B3D}" type="presParOf" srcId="{5F2022C2-42C8-8F4E-BCC8-9A729C3C8F3A}" destId="{5BFD4316-8FDD-3A4C-82C9-F762D7B59879}" srcOrd="5" destOrd="0" presId="urn:microsoft.com/office/officeart/2005/8/layout/list1"/>
    <dgm:cxn modelId="{DBAAD880-122F-F040-95C6-9A2B5FDFD581}" type="presParOf" srcId="{5F2022C2-42C8-8F4E-BCC8-9A729C3C8F3A}" destId="{3F69A808-D4D2-CD4E-A06C-313189A26FCE}" srcOrd="6" destOrd="0" presId="urn:microsoft.com/office/officeart/2005/8/layout/list1"/>
    <dgm:cxn modelId="{BB06893D-1315-984D-BED7-0D3421C56ACC}" type="presParOf" srcId="{5F2022C2-42C8-8F4E-BCC8-9A729C3C8F3A}" destId="{5195DFF8-EC36-3542-8EDC-70A22B15B333}" srcOrd="7" destOrd="0" presId="urn:microsoft.com/office/officeart/2005/8/layout/list1"/>
    <dgm:cxn modelId="{143DAA04-AB51-B346-AFC2-1E27215C94D1}" type="presParOf" srcId="{5F2022C2-42C8-8F4E-BCC8-9A729C3C8F3A}" destId="{B58A0623-81C6-7E41-BC54-D248D985E29E}" srcOrd="8" destOrd="0" presId="urn:microsoft.com/office/officeart/2005/8/layout/list1"/>
    <dgm:cxn modelId="{BCE0D172-AFE5-DD4A-9EFE-13FD923822ED}" type="presParOf" srcId="{B58A0623-81C6-7E41-BC54-D248D985E29E}" destId="{C2D17643-A578-AC4C-A974-5686E0E0C903}" srcOrd="0" destOrd="0" presId="urn:microsoft.com/office/officeart/2005/8/layout/list1"/>
    <dgm:cxn modelId="{C3B106CF-9404-C94A-BF21-B1F965A27E19}" type="presParOf" srcId="{B58A0623-81C6-7E41-BC54-D248D985E29E}" destId="{C931A1CE-18A5-8A4E-B6B6-862413328797}" srcOrd="1" destOrd="0" presId="urn:microsoft.com/office/officeart/2005/8/layout/list1"/>
    <dgm:cxn modelId="{FACD90BA-4532-464F-B63C-2D5EF24AAF27}" type="presParOf" srcId="{5F2022C2-42C8-8F4E-BCC8-9A729C3C8F3A}" destId="{9018515C-83FB-8143-AEFA-AC3A92EEEF84}" srcOrd="9" destOrd="0" presId="urn:microsoft.com/office/officeart/2005/8/layout/list1"/>
    <dgm:cxn modelId="{7234AEBD-17C9-084B-BC7F-5DA3328EB4A6}" type="presParOf" srcId="{5F2022C2-42C8-8F4E-BCC8-9A729C3C8F3A}" destId="{549493E4-EC86-1249-BC0A-836DDF32121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7FCCC23-F141-6C4D-BC33-2151F89D6167}" type="doc">
      <dgm:prSet loTypeId="urn:microsoft.com/office/officeart/2016/7/layout/HorizontalActionList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05DCB260-C4D0-3D43-A550-504666875D7A}">
      <dgm:prSet phldrT="[Text]" custT="1"/>
      <dgm:spPr/>
      <dgm:t>
        <a:bodyPr/>
        <a:lstStyle/>
        <a:p>
          <a:r>
            <a:rPr lang="en-GB" sz="2800"/>
            <a:t>Status poziva</a:t>
          </a:r>
        </a:p>
      </dgm:t>
    </dgm:pt>
    <dgm:pt modelId="{0E53E6B8-20D4-514B-8262-1CF8ED71FEDC}" type="parTrans" cxnId="{6D9A9806-011B-0146-89FC-6162B7EE71C4}">
      <dgm:prSet/>
      <dgm:spPr/>
      <dgm:t>
        <a:bodyPr/>
        <a:lstStyle/>
        <a:p>
          <a:endParaRPr lang="en-GB" sz="4400"/>
        </a:p>
      </dgm:t>
    </dgm:pt>
    <dgm:pt modelId="{E09D8503-B370-0B46-ABD5-32D9F3FF569E}" type="sibTrans" cxnId="{6D9A9806-011B-0146-89FC-6162B7EE71C4}">
      <dgm:prSet/>
      <dgm:spPr/>
      <dgm:t>
        <a:bodyPr/>
        <a:lstStyle/>
        <a:p>
          <a:endParaRPr lang="en-GB" sz="3600"/>
        </a:p>
      </dgm:t>
    </dgm:pt>
    <dgm:pt modelId="{1457E9D9-1658-F745-99DE-82F3A499C932}">
      <dgm:prSet phldrT="[Text]" custT="1"/>
      <dgm:spPr/>
      <dgm:t>
        <a:bodyPr/>
        <a:lstStyle/>
        <a:p>
          <a:r>
            <a:rPr lang="hr-HR" sz="2000" noProof="0"/>
            <a:t>Objavljen</a:t>
          </a:r>
        </a:p>
      </dgm:t>
    </dgm:pt>
    <dgm:pt modelId="{DA57EEC0-AD8D-114E-A134-69240A1789A7}" type="parTrans" cxnId="{49CF1219-49AF-1B41-AFEB-F67EE333BC3C}">
      <dgm:prSet/>
      <dgm:spPr/>
      <dgm:t>
        <a:bodyPr/>
        <a:lstStyle/>
        <a:p>
          <a:endParaRPr lang="en-GB" sz="4400"/>
        </a:p>
      </dgm:t>
    </dgm:pt>
    <dgm:pt modelId="{03DC8618-FD0F-1C4E-A909-22A64FFE124A}" type="sibTrans" cxnId="{49CF1219-49AF-1B41-AFEB-F67EE333BC3C}">
      <dgm:prSet/>
      <dgm:spPr/>
      <dgm:t>
        <a:bodyPr/>
        <a:lstStyle/>
        <a:p>
          <a:endParaRPr lang="en-GB" sz="3600"/>
        </a:p>
      </dgm:t>
    </dgm:pt>
    <dgm:pt modelId="{192415D8-128A-3A4F-85BE-759C6DFA56BC}">
      <dgm:prSet phldrT="[Text]" custT="1"/>
      <dgm:spPr/>
      <dgm:t>
        <a:bodyPr/>
        <a:lstStyle/>
        <a:p>
          <a:r>
            <a:rPr lang="hr-HR" sz="2000" noProof="0"/>
            <a:t>Rok prijave ožujak 2023</a:t>
          </a:r>
        </a:p>
      </dgm:t>
    </dgm:pt>
    <dgm:pt modelId="{6AE95A7F-C743-BF47-8EC5-AC005FE1799C}" type="parTrans" cxnId="{FD1E88F6-AE9A-7842-8EC8-4F934E4D4849}">
      <dgm:prSet/>
      <dgm:spPr/>
      <dgm:t>
        <a:bodyPr/>
        <a:lstStyle/>
        <a:p>
          <a:endParaRPr lang="en-GB" sz="4400"/>
        </a:p>
      </dgm:t>
    </dgm:pt>
    <dgm:pt modelId="{AC43228C-0B77-CA44-A8C5-08C23B567174}" type="sibTrans" cxnId="{FD1E88F6-AE9A-7842-8EC8-4F934E4D4849}">
      <dgm:prSet/>
      <dgm:spPr/>
      <dgm:t>
        <a:bodyPr/>
        <a:lstStyle/>
        <a:p>
          <a:endParaRPr lang="en-GB" sz="3600"/>
        </a:p>
      </dgm:t>
    </dgm:pt>
    <dgm:pt modelId="{B3CE823F-E969-2F46-A812-856122A339DB}">
      <dgm:prSet phldrT="[Text]" custT="1"/>
      <dgm:spPr/>
      <dgm:t>
        <a:bodyPr/>
        <a:lstStyle/>
        <a:p>
          <a:r>
            <a:rPr lang="en-GB" sz="2800"/>
            <a:t>Status projekta</a:t>
          </a:r>
        </a:p>
      </dgm:t>
    </dgm:pt>
    <dgm:pt modelId="{0AED26FD-32BF-EA47-81B3-14BEEB05BA62}" type="parTrans" cxnId="{D18C1D0D-3A97-0D4E-8FF8-7517661766F5}">
      <dgm:prSet/>
      <dgm:spPr/>
      <dgm:t>
        <a:bodyPr/>
        <a:lstStyle/>
        <a:p>
          <a:endParaRPr lang="en-GB" sz="4400"/>
        </a:p>
      </dgm:t>
    </dgm:pt>
    <dgm:pt modelId="{AEF824A2-C2C2-DA44-B68C-F7244F65B8C0}" type="sibTrans" cxnId="{D18C1D0D-3A97-0D4E-8FF8-7517661766F5}">
      <dgm:prSet/>
      <dgm:spPr/>
      <dgm:t>
        <a:bodyPr/>
        <a:lstStyle/>
        <a:p>
          <a:endParaRPr lang="en-GB" sz="3600"/>
        </a:p>
      </dgm:t>
    </dgm:pt>
    <dgm:pt modelId="{D4905932-1E13-6147-83DA-798C9CEEE6FD}">
      <dgm:prSet phldrT="[Text]" custT="1"/>
      <dgm:spPr/>
      <dgm:t>
        <a:bodyPr/>
        <a:lstStyle/>
        <a:p>
          <a:r>
            <a:rPr lang="hr-HR" sz="2000" noProof="0"/>
            <a:t>Nije jasno definiran lokalni interes</a:t>
          </a:r>
        </a:p>
      </dgm:t>
    </dgm:pt>
    <dgm:pt modelId="{29DAA97B-95E3-9048-9517-55B7DA776C2F}" type="parTrans" cxnId="{F41B60CE-FF23-064F-93A8-4E5C518BB7C6}">
      <dgm:prSet/>
      <dgm:spPr/>
      <dgm:t>
        <a:bodyPr/>
        <a:lstStyle/>
        <a:p>
          <a:endParaRPr lang="en-GB" sz="4400"/>
        </a:p>
      </dgm:t>
    </dgm:pt>
    <dgm:pt modelId="{5C1726D7-732A-5046-A2E6-CDD1D4BB288D}" type="sibTrans" cxnId="{F41B60CE-FF23-064F-93A8-4E5C518BB7C6}">
      <dgm:prSet/>
      <dgm:spPr/>
      <dgm:t>
        <a:bodyPr/>
        <a:lstStyle/>
        <a:p>
          <a:endParaRPr lang="en-GB" sz="3600"/>
        </a:p>
      </dgm:t>
    </dgm:pt>
    <dgm:pt modelId="{38273866-E7BD-664A-850E-D43D968A61F5}">
      <dgm:prSet phldrT="[Text]" custT="1"/>
      <dgm:spPr/>
      <dgm:t>
        <a:bodyPr/>
        <a:lstStyle/>
        <a:p>
          <a:r>
            <a:rPr lang="hr-HR" sz="2000" noProof="0" dirty="0"/>
            <a:t>Ne postoje glavni, tehnički projekt i troškovnik</a:t>
          </a:r>
        </a:p>
      </dgm:t>
    </dgm:pt>
    <dgm:pt modelId="{E0F033FD-DF20-1C48-B463-1113A4FCA9AA}" type="parTrans" cxnId="{0FD032BE-8FA2-594B-9EC0-DB821A27F058}">
      <dgm:prSet/>
      <dgm:spPr/>
      <dgm:t>
        <a:bodyPr/>
        <a:lstStyle/>
        <a:p>
          <a:endParaRPr lang="en-GB" sz="4400"/>
        </a:p>
      </dgm:t>
    </dgm:pt>
    <dgm:pt modelId="{894B6FA3-56D1-7642-9D5A-BE89AD9D497D}" type="sibTrans" cxnId="{0FD032BE-8FA2-594B-9EC0-DB821A27F058}">
      <dgm:prSet/>
      <dgm:spPr/>
      <dgm:t>
        <a:bodyPr/>
        <a:lstStyle/>
        <a:p>
          <a:endParaRPr lang="en-GB" sz="3600"/>
        </a:p>
      </dgm:t>
    </dgm:pt>
    <dgm:pt modelId="{1691B2A2-BF43-924E-810F-AB1A19B17A6E}">
      <dgm:prSet phldrT="[Text]" custT="1"/>
      <dgm:spPr/>
      <dgm:t>
        <a:bodyPr/>
        <a:lstStyle/>
        <a:p>
          <a:r>
            <a:rPr lang="en-GB" sz="2800"/>
            <a:t>Prijava</a:t>
          </a:r>
        </a:p>
      </dgm:t>
    </dgm:pt>
    <dgm:pt modelId="{F585CCFC-C650-AD4C-941E-CA265ED92CD0}" type="parTrans" cxnId="{5110DCD1-65D0-A145-9094-3AF218637C2F}">
      <dgm:prSet/>
      <dgm:spPr/>
      <dgm:t>
        <a:bodyPr/>
        <a:lstStyle/>
        <a:p>
          <a:endParaRPr lang="en-GB" sz="4400"/>
        </a:p>
      </dgm:t>
    </dgm:pt>
    <dgm:pt modelId="{8B5CF09C-08BF-1840-9E4F-49E5400740F1}" type="sibTrans" cxnId="{5110DCD1-65D0-A145-9094-3AF218637C2F}">
      <dgm:prSet/>
      <dgm:spPr/>
      <dgm:t>
        <a:bodyPr/>
        <a:lstStyle/>
        <a:p>
          <a:endParaRPr lang="en-GB" sz="3600"/>
        </a:p>
      </dgm:t>
    </dgm:pt>
    <dgm:pt modelId="{F59D3D5B-C519-244B-8FC1-96D1274D9C7E}">
      <dgm:prSet phldrT="[Text]" custT="1"/>
      <dgm:spPr/>
      <dgm:t>
        <a:bodyPr/>
        <a:lstStyle/>
        <a:p>
          <a:r>
            <a:rPr lang="en-GB" sz="2000"/>
            <a:t>Nositelj JRS (DNŽ)</a:t>
          </a:r>
        </a:p>
      </dgm:t>
    </dgm:pt>
    <dgm:pt modelId="{EA825302-ED8B-E944-AA87-5F5EE2FE1081}" type="parTrans" cxnId="{0670C6E6-F2A9-BA46-BCA5-0D0CD236BD19}">
      <dgm:prSet/>
      <dgm:spPr/>
      <dgm:t>
        <a:bodyPr/>
        <a:lstStyle/>
        <a:p>
          <a:endParaRPr lang="en-GB" sz="4400"/>
        </a:p>
      </dgm:t>
    </dgm:pt>
    <dgm:pt modelId="{2EEEF0B9-322C-CD40-BAE3-FAA87546BD28}" type="sibTrans" cxnId="{0670C6E6-F2A9-BA46-BCA5-0D0CD236BD19}">
      <dgm:prSet/>
      <dgm:spPr/>
      <dgm:t>
        <a:bodyPr/>
        <a:lstStyle/>
        <a:p>
          <a:endParaRPr lang="en-GB" sz="3600"/>
        </a:p>
      </dgm:t>
    </dgm:pt>
    <dgm:pt modelId="{A2685788-0A9D-D54F-9339-DBC1AE554B41}">
      <dgm:prSet phldrT="[Text]" custT="1"/>
      <dgm:spPr/>
      <dgm:t>
        <a:bodyPr/>
        <a:lstStyle/>
        <a:p>
          <a:r>
            <a:rPr lang="en-GB" sz="2000" dirty="0"/>
            <a:t>Model </a:t>
          </a:r>
          <a:r>
            <a:rPr lang="en-GB" sz="2000" dirty="0" err="1"/>
            <a:t>financiranja</a:t>
          </a:r>
          <a:r>
            <a:rPr lang="en-GB" sz="2000" dirty="0"/>
            <a:t> “a” – LDC </a:t>
          </a:r>
          <a:r>
            <a:rPr lang="en-GB" sz="2000" dirty="0" err="1"/>
            <a:t>kao</a:t>
          </a:r>
          <a:r>
            <a:rPr lang="en-GB" sz="2000" dirty="0"/>
            <a:t> </a:t>
          </a:r>
          <a:r>
            <a:rPr lang="en-GB" sz="2000" dirty="0" err="1"/>
            <a:t>lokalna</a:t>
          </a:r>
          <a:r>
            <a:rPr lang="en-GB" sz="2000" dirty="0"/>
            <a:t> </a:t>
          </a:r>
          <a:r>
            <a:rPr lang="en-GB" sz="2000" dirty="0" err="1"/>
            <a:t>infrastruktura</a:t>
          </a:r>
          <a:endParaRPr lang="en-GB" sz="2000" dirty="0"/>
        </a:p>
      </dgm:t>
    </dgm:pt>
    <dgm:pt modelId="{CB37CC71-0EB4-2044-97BC-39984D5957D4}" type="parTrans" cxnId="{6600F88A-654E-B94E-9B70-F99EDC93AD76}">
      <dgm:prSet/>
      <dgm:spPr/>
      <dgm:t>
        <a:bodyPr/>
        <a:lstStyle/>
        <a:p>
          <a:endParaRPr lang="en-GB" sz="4400"/>
        </a:p>
      </dgm:t>
    </dgm:pt>
    <dgm:pt modelId="{F2B81815-8FAA-4D46-88A1-C04CAA303E39}" type="sibTrans" cxnId="{6600F88A-654E-B94E-9B70-F99EDC93AD76}">
      <dgm:prSet/>
      <dgm:spPr/>
      <dgm:t>
        <a:bodyPr/>
        <a:lstStyle/>
        <a:p>
          <a:endParaRPr lang="en-GB" sz="3600"/>
        </a:p>
      </dgm:t>
    </dgm:pt>
    <dgm:pt modelId="{0E2FC927-3A8B-4C40-B280-8F2DAC93D21B}">
      <dgm:prSet phldrT="[Text]" custT="1"/>
      <dgm:spPr/>
      <dgm:t>
        <a:bodyPr/>
        <a:lstStyle/>
        <a:p>
          <a:r>
            <a:rPr lang="en-GB" sz="2800"/>
            <a:t>Prostorni obuhvat</a:t>
          </a:r>
        </a:p>
      </dgm:t>
    </dgm:pt>
    <dgm:pt modelId="{E0D4016B-8381-0146-A46D-18C8C5B394DD}" type="parTrans" cxnId="{24AC2351-1006-5E46-8572-CD0C968A7C26}">
      <dgm:prSet/>
      <dgm:spPr/>
      <dgm:t>
        <a:bodyPr/>
        <a:lstStyle/>
        <a:p>
          <a:endParaRPr lang="en-GB" sz="4400"/>
        </a:p>
      </dgm:t>
    </dgm:pt>
    <dgm:pt modelId="{800E77FD-37DF-5449-B662-D0FE3D4E2568}" type="sibTrans" cxnId="{24AC2351-1006-5E46-8572-CD0C968A7C26}">
      <dgm:prSet/>
      <dgm:spPr/>
      <dgm:t>
        <a:bodyPr/>
        <a:lstStyle/>
        <a:p>
          <a:endParaRPr lang="en-GB" sz="3600"/>
        </a:p>
      </dgm:t>
    </dgm:pt>
    <dgm:pt modelId="{B7CC1CC3-260A-C643-A37B-935E80AF0471}">
      <dgm:prSet phldrT="[Text]" custT="1"/>
      <dgm:spPr/>
      <dgm:t>
        <a:bodyPr/>
        <a:lstStyle/>
        <a:p>
          <a:r>
            <a:rPr lang="en-GB" sz="2000"/>
            <a:t>7 JLS (Ploče, Opuzen, Metković, Kula Norinska, Slivno, Pojezerje, Zažablje)</a:t>
          </a:r>
        </a:p>
      </dgm:t>
    </dgm:pt>
    <dgm:pt modelId="{3B7E129B-9605-3846-8F15-B10A24C75231}" type="parTrans" cxnId="{5A21A7E1-4B15-174A-9E65-18F2D84C6530}">
      <dgm:prSet/>
      <dgm:spPr/>
      <dgm:t>
        <a:bodyPr/>
        <a:lstStyle/>
        <a:p>
          <a:endParaRPr lang="en-GB" sz="4400"/>
        </a:p>
      </dgm:t>
    </dgm:pt>
    <dgm:pt modelId="{DAAE0A01-0D49-C641-97D1-A7D9165934D0}" type="sibTrans" cxnId="{5A21A7E1-4B15-174A-9E65-18F2D84C6530}">
      <dgm:prSet/>
      <dgm:spPr/>
      <dgm:t>
        <a:bodyPr/>
        <a:lstStyle/>
        <a:p>
          <a:endParaRPr lang="en-GB" sz="3600"/>
        </a:p>
      </dgm:t>
    </dgm:pt>
    <dgm:pt modelId="{DCCD980C-C6EE-5946-A93E-D1BAD03149E9}">
      <dgm:prSet phldrT="[Text]" custT="1"/>
      <dgm:spPr/>
      <dgm:t>
        <a:bodyPr/>
        <a:lstStyle/>
        <a:p>
          <a:r>
            <a:rPr lang="en-GB" sz="2000"/>
            <a:t>Analiza potencijala susjednih područja (Pelješac, Vrgorac…)</a:t>
          </a:r>
        </a:p>
      </dgm:t>
    </dgm:pt>
    <dgm:pt modelId="{ABC158F4-86C9-0D4D-BE23-97D8C1878ABC}" type="parTrans" cxnId="{0DE24B7F-3145-8F4D-A7CC-A872D3477970}">
      <dgm:prSet/>
      <dgm:spPr/>
      <dgm:t>
        <a:bodyPr/>
        <a:lstStyle/>
        <a:p>
          <a:endParaRPr lang="en-GB" sz="4400"/>
        </a:p>
      </dgm:t>
    </dgm:pt>
    <dgm:pt modelId="{58FCE9B8-4ADF-114E-BDA3-A6CDD7331176}" type="sibTrans" cxnId="{0DE24B7F-3145-8F4D-A7CC-A872D3477970}">
      <dgm:prSet/>
      <dgm:spPr/>
      <dgm:t>
        <a:bodyPr/>
        <a:lstStyle/>
        <a:p>
          <a:endParaRPr lang="en-GB" sz="3600"/>
        </a:p>
      </dgm:t>
    </dgm:pt>
    <dgm:pt modelId="{2883EF25-E904-B649-9E40-D1956F8A5341}" type="pres">
      <dgm:prSet presAssocID="{07FCCC23-F141-6C4D-BC33-2151F89D6167}" presName="Name0" presStyleCnt="0">
        <dgm:presLayoutVars>
          <dgm:dir/>
          <dgm:animLvl val="lvl"/>
          <dgm:resizeHandles val="exact"/>
        </dgm:presLayoutVars>
      </dgm:prSet>
      <dgm:spPr/>
    </dgm:pt>
    <dgm:pt modelId="{ECF84948-1B96-194A-B6DE-9D50C7A7F67F}" type="pres">
      <dgm:prSet presAssocID="{05DCB260-C4D0-3D43-A550-504666875D7A}" presName="composite" presStyleCnt="0"/>
      <dgm:spPr/>
    </dgm:pt>
    <dgm:pt modelId="{EEE02D39-5C10-7640-8A42-9D642716840D}" type="pres">
      <dgm:prSet presAssocID="{05DCB260-C4D0-3D43-A550-504666875D7A}" presName="parTx" presStyleLbl="alignNode1" presStyleIdx="0" presStyleCnt="4">
        <dgm:presLayoutVars>
          <dgm:chMax val="0"/>
          <dgm:chPref val="0"/>
        </dgm:presLayoutVars>
      </dgm:prSet>
      <dgm:spPr/>
    </dgm:pt>
    <dgm:pt modelId="{A29FF134-AEF1-2840-84FD-7A4DAD1CDE2B}" type="pres">
      <dgm:prSet presAssocID="{05DCB260-C4D0-3D43-A550-504666875D7A}" presName="desTx" presStyleLbl="alignAccFollowNode1" presStyleIdx="0" presStyleCnt="4">
        <dgm:presLayoutVars/>
      </dgm:prSet>
      <dgm:spPr/>
    </dgm:pt>
    <dgm:pt modelId="{8489906F-11DF-FE4D-BC3A-6B1C3473E28C}" type="pres">
      <dgm:prSet presAssocID="{E09D8503-B370-0B46-ABD5-32D9F3FF569E}" presName="space" presStyleCnt="0"/>
      <dgm:spPr/>
    </dgm:pt>
    <dgm:pt modelId="{E7EF2DCD-ACB1-F84A-9E97-168817396FC6}" type="pres">
      <dgm:prSet presAssocID="{B3CE823F-E969-2F46-A812-856122A339DB}" presName="composite" presStyleCnt="0"/>
      <dgm:spPr/>
    </dgm:pt>
    <dgm:pt modelId="{61EC9F2B-6B14-8644-9EC5-80C6EB787E90}" type="pres">
      <dgm:prSet presAssocID="{B3CE823F-E969-2F46-A812-856122A339DB}" presName="parTx" presStyleLbl="alignNode1" presStyleIdx="1" presStyleCnt="4">
        <dgm:presLayoutVars>
          <dgm:chMax val="0"/>
          <dgm:chPref val="0"/>
        </dgm:presLayoutVars>
      </dgm:prSet>
      <dgm:spPr/>
    </dgm:pt>
    <dgm:pt modelId="{0FC12DB5-0A7C-5E47-A966-7FBB1D044F8D}" type="pres">
      <dgm:prSet presAssocID="{B3CE823F-E969-2F46-A812-856122A339DB}" presName="desTx" presStyleLbl="alignAccFollowNode1" presStyleIdx="1" presStyleCnt="4">
        <dgm:presLayoutVars/>
      </dgm:prSet>
      <dgm:spPr/>
    </dgm:pt>
    <dgm:pt modelId="{91996EEB-8694-9542-8B07-C2AE5DA98C62}" type="pres">
      <dgm:prSet presAssocID="{AEF824A2-C2C2-DA44-B68C-F7244F65B8C0}" presName="space" presStyleCnt="0"/>
      <dgm:spPr/>
    </dgm:pt>
    <dgm:pt modelId="{7DE7289D-8668-6B4C-82E9-416BCED2A9DA}" type="pres">
      <dgm:prSet presAssocID="{1691B2A2-BF43-924E-810F-AB1A19B17A6E}" presName="composite" presStyleCnt="0"/>
      <dgm:spPr/>
    </dgm:pt>
    <dgm:pt modelId="{36074667-4871-474B-94AF-3DFA6354B799}" type="pres">
      <dgm:prSet presAssocID="{1691B2A2-BF43-924E-810F-AB1A19B17A6E}" presName="parTx" presStyleLbl="alignNode1" presStyleIdx="2" presStyleCnt="4">
        <dgm:presLayoutVars>
          <dgm:chMax val="0"/>
          <dgm:chPref val="0"/>
        </dgm:presLayoutVars>
      </dgm:prSet>
      <dgm:spPr/>
    </dgm:pt>
    <dgm:pt modelId="{17E2AFF9-DFEC-1346-B891-57912CA4F475}" type="pres">
      <dgm:prSet presAssocID="{1691B2A2-BF43-924E-810F-AB1A19B17A6E}" presName="desTx" presStyleLbl="alignAccFollowNode1" presStyleIdx="2" presStyleCnt="4">
        <dgm:presLayoutVars/>
      </dgm:prSet>
      <dgm:spPr/>
    </dgm:pt>
    <dgm:pt modelId="{E4D9B87E-93E3-AA4B-BD99-0EA083E440E3}" type="pres">
      <dgm:prSet presAssocID="{8B5CF09C-08BF-1840-9E4F-49E5400740F1}" presName="space" presStyleCnt="0"/>
      <dgm:spPr/>
    </dgm:pt>
    <dgm:pt modelId="{C763D4F3-3271-D04A-BFD2-F62AC6A9F61E}" type="pres">
      <dgm:prSet presAssocID="{0E2FC927-3A8B-4C40-B280-8F2DAC93D21B}" presName="composite" presStyleCnt="0"/>
      <dgm:spPr/>
    </dgm:pt>
    <dgm:pt modelId="{3F73AB23-DB7E-2844-A428-9542751C4BB6}" type="pres">
      <dgm:prSet presAssocID="{0E2FC927-3A8B-4C40-B280-8F2DAC93D21B}" presName="parTx" presStyleLbl="alignNode1" presStyleIdx="3" presStyleCnt="4">
        <dgm:presLayoutVars>
          <dgm:chMax val="0"/>
          <dgm:chPref val="0"/>
        </dgm:presLayoutVars>
      </dgm:prSet>
      <dgm:spPr/>
    </dgm:pt>
    <dgm:pt modelId="{86549239-D6BB-A945-B772-3C80D5F24DD1}" type="pres">
      <dgm:prSet presAssocID="{0E2FC927-3A8B-4C40-B280-8F2DAC93D21B}" presName="desTx" presStyleLbl="alignAccFollowNode1" presStyleIdx="3" presStyleCnt="4">
        <dgm:presLayoutVars/>
      </dgm:prSet>
      <dgm:spPr/>
    </dgm:pt>
  </dgm:ptLst>
  <dgm:cxnLst>
    <dgm:cxn modelId="{99087306-72F2-6D4E-B718-70DECCA3CD5E}" type="presOf" srcId="{07FCCC23-F141-6C4D-BC33-2151F89D6167}" destId="{2883EF25-E904-B649-9E40-D1956F8A5341}" srcOrd="0" destOrd="0" presId="urn:microsoft.com/office/officeart/2016/7/layout/HorizontalActionList"/>
    <dgm:cxn modelId="{6D9A9806-011B-0146-89FC-6162B7EE71C4}" srcId="{07FCCC23-F141-6C4D-BC33-2151F89D6167}" destId="{05DCB260-C4D0-3D43-A550-504666875D7A}" srcOrd="0" destOrd="0" parTransId="{0E53E6B8-20D4-514B-8262-1CF8ED71FEDC}" sibTransId="{E09D8503-B370-0B46-ABD5-32D9F3FF569E}"/>
    <dgm:cxn modelId="{C307620A-C4CF-1B42-B66E-3B2B14463BE1}" type="presOf" srcId="{1691B2A2-BF43-924E-810F-AB1A19B17A6E}" destId="{36074667-4871-474B-94AF-3DFA6354B799}" srcOrd="0" destOrd="0" presId="urn:microsoft.com/office/officeart/2016/7/layout/HorizontalActionList"/>
    <dgm:cxn modelId="{D18C1D0D-3A97-0D4E-8FF8-7517661766F5}" srcId="{07FCCC23-F141-6C4D-BC33-2151F89D6167}" destId="{B3CE823F-E969-2F46-A812-856122A339DB}" srcOrd="1" destOrd="0" parTransId="{0AED26FD-32BF-EA47-81B3-14BEEB05BA62}" sibTransId="{AEF824A2-C2C2-DA44-B68C-F7244F65B8C0}"/>
    <dgm:cxn modelId="{56B9600D-0933-1E44-B94A-59B84CF90FE9}" type="presOf" srcId="{05DCB260-C4D0-3D43-A550-504666875D7A}" destId="{EEE02D39-5C10-7640-8A42-9D642716840D}" srcOrd="0" destOrd="0" presId="urn:microsoft.com/office/officeart/2016/7/layout/HorizontalActionList"/>
    <dgm:cxn modelId="{E81FA30F-CD13-EF43-9861-A2F0F173C959}" type="presOf" srcId="{0E2FC927-3A8B-4C40-B280-8F2DAC93D21B}" destId="{3F73AB23-DB7E-2844-A428-9542751C4BB6}" srcOrd="0" destOrd="0" presId="urn:microsoft.com/office/officeart/2016/7/layout/HorizontalActionList"/>
    <dgm:cxn modelId="{49CF1219-49AF-1B41-AFEB-F67EE333BC3C}" srcId="{05DCB260-C4D0-3D43-A550-504666875D7A}" destId="{1457E9D9-1658-F745-99DE-82F3A499C932}" srcOrd="0" destOrd="0" parTransId="{DA57EEC0-AD8D-114E-A134-69240A1789A7}" sibTransId="{03DC8618-FD0F-1C4E-A909-22A64FFE124A}"/>
    <dgm:cxn modelId="{DAA73328-14DF-EB49-9621-B8A0AF5976EE}" type="presOf" srcId="{B7CC1CC3-260A-C643-A37B-935E80AF0471}" destId="{86549239-D6BB-A945-B772-3C80D5F24DD1}" srcOrd="0" destOrd="0" presId="urn:microsoft.com/office/officeart/2016/7/layout/HorizontalActionList"/>
    <dgm:cxn modelId="{86CD3C4C-364C-4C4A-9BD7-374D5842A6F4}" type="presOf" srcId="{1457E9D9-1658-F745-99DE-82F3A499C932}" destId="{A29FF134-AEF1-2840-84FD-7A4DAD1CDE2B}" srcOrd="0" destOrd="0" presId="urn:microsoft.com/office/officeart/2016/7/layout/HorizontalActionList"/>
    <dgm:cxn modelId="{24AC2351-1006-5E46-8572-CD0C968A7C26}" srcId="{07FCCC23-F141-6C4D-BC33-2151F89D6167}" destId="{0E2FC927-3A8B-4C40-B280-8F2DAC93D21B}" srcOrd="3" destOrd="0" parTransId="{E0D4016B-8381-0146-A46D-18C8C5B394DD}" sibTransId="{800E77FD-37DF-5449-B662-D0FE3D4E2568}"/>
    <dgm:cxn modelId="{75085055-8F14-E945-A290-225AE8C7E6F4}" type="presOf" srcId="{A2685788-0A9D-D54F-9339-DBC1AE554B41}" destId="{17E2AFF9-DFEC-1346-B891-57912CA4F475}" srcOrd="0" destOrd="1" presId="urn:microsoft.com/office/officeart/2016/7/layout/HorizontalActionList"/>
    <dgm:cxn modelId="{9B430676-1B17-2144-9BBF-0A163F5DDDC8}" type="presOf" srcId="{DCCD980C-C6EE-5946-A93E-D1BAD03149E9}" destId="{86549239-D6BB-A945-B772-3C80D5F24DD1}" srcOrd="0" destOrd="1" presId="urn:microsoft.com/office/officeart/2016/7/layout/HorizontalActionList"/>
    <dgm:cxn modelId="{0DE24B7F-3145-8F4D-A7CC-A872D3477970}" srcId="{0E2FC927-3A8B-4C40-B280-8F2DAC93D21B}" destId="{DCCD980C-C6EE-5946-A93E-D1BAD03149E9}" srcOrd="1" destOrd="0" parTransId="{ABC158F4-86C9-0D4D-BE23-97D8C1878ABC}" sibTransId="{58FCE9B8-4ADF-114E-BDA3-A6CDD7331176}"/>
    <dgm:cxn modelId="{C9386885-208F-EA47-89D0-2C28BF1DDB1C}" type="presOf" srcId="{B3CE823F-E969-2F46-A812-856122A339DB}" destId="{61EC9F2B-6B14-8644-9EC5-80C6EB787E90}" srcOrd="0" destOrd="0" presId="urn:microsoft.com/office/officeart/2016/7/layout/HorizontalActionList"/>
    <dgm:cxn modelId="{6600F88A-654E-B94E-9B70-F99EDC93AD76}" srcId="{1691B2A2-BF43-924E-810F-AB1A19B17A6E}" destId="{A2685788-0A9D-D54F-9339-DBC1AE554B41}" srcOrd="1" destOrd="0" parTransId="{CB37CC71-0EB4-2044-97BC-39984D5957D4}" sibTransId="{F2B81815-8FAA-4D46-88A1-C04CAA303E39}"/>
    <dgm:cxn modelId="{7D16CF9F-4773-8840-BCB0-DD289B912DFF}" type="presOf" srcId="{38273866-E7BD-664A-850E-D43D968A61F5}" destId="{0FC12DB5-0A7C-5E47-A966-7FBB1D044F8D}" srcOrd="0" destOrd="1" presId="urn:microsoft.com/office/officeart/2016/7/layout/HorizontalActionList"/>
    <dgm:cxn modelId="{C18897A3-8297-FC4E-86FD-75CDE0396533}" type="presOf" srcId="{D4905932-1E13-6147-83DA-798C9CEEE6FD}" destId="{0FC12DB5-0A7C-5E47-A966-7FBB1D044F8D}" srcOrd="0" destOrd="0" presId="urn:microsoft.com/office/officeart/2016/7/layout/HorizontalActionList"/>
    <dgm:cxn modelId="{0FD032BE-8FA2-594B-9EC0-DB821A27F058}" srcId="{B3CE823F-E969-2F46-A812-856122A339DB}" destId="{38273866-E7BD-664A-850E-D43D968A61F5}" srcOrd="1" destOrd="0" parTransId="{E0F033FD-DF20-1C48-B463-1113A4FCA9AA}" sibTransId="{894B6FA3-56D1-7642-9D5A-BE89AD9D497D}"/>
    <dgm:cxn modelId="{F41B60CE-FF23-064F-93A8-4E5C518BB7C6}" srcId="{B3CE823F-E969-2F46-A812-856122A339DB}" destId="{D4905932-1E13-6147-83DA-798C9CEEE6FD}" srcOrd="0" destOrd="0" parTransId="{29DAA97B-95E3-9048-9517-55B7DA776C2F}" sibTransId="{5C1726D7-732A-5046-A2E6-CDD1D4BB288D}"/>
    <dgm:cxn modelId="{5110DCD1-65D0-A145-9094-3AF218637C2F}" srcId="{07FCCC23-F141-6C4D-BC33-2151F89D6167}" destId="{1691B2A2-BF43-924E-810F-AB1A19B17A6E}" srcOrd="2" destOrd="0" parTransId="{F585CCFC-C650-AD4C-941E-CA265ED92CD0}" sibTransId="{8B5CF09C-08BF-1840-9E4F-49E5400740F1}"/>
    <dgm:cxn modelId="{5A21A7E1-4B15-174A-9E65-18F2D84C6530}" srcId="{0E2FC927-3A8B-4C40-B280-8F2DAC93D21B}" destId="{B7CC1CC3-260A-C643-A37B-935E80AF0471}" srcOrd="0" destOrd="0" parTransId="{3B7E129B-9605-3846-8F15-B10A24C75231}" sibTransId="{DAAE0A01-0D49-C641-97D1-A7D9165934D0}"/>
    <dgm:cxn modelId="{0670C6E6-F2A9-BA46-BCA5-0D0CD236BD19}" srcId="{1691B2A2-BF43-924E-810F-AB1A19B17A6E}" destId="{F59D3D5B-C519-244B-8FC1-96D1274D9C7E}" srcOrd="0" destOrd="0" parTransId="{EA825302-ED8B-E944-AA87-5F5EE2FE1081}" sibTransId="{2EEEF0B9-322C-CD40-BAE3-FAA87546BD28}"/>
    <dgm:cxn modelId="{C10B07EF-11F9-7F4C-A0F3-A9054F055B3D}" type="presOf" srcId="{F59D3D5B-C519-244B-8FC1-96D1274D9C7E}" destId="{17E2AFF9-DFEC-1346-B891-57912CA4F475}" srcOrd="0" destOrd="0" presId="urn:microsoft.com/office/officeart/2016/7/layout/HorizontalActionList"/>
    <dgm:cxn modelId="{FD1E88F6-AE9A-7842-8EC8-4F934E4D4849}" srcId="{05DCB260-C4D0-3D43-A550-504666875D7A}" destId="{192415D8-128A-3A4F-85BE-759C6DFA56BC}" srcOrd="1" destOrd="0" parTransId="{6AE95A7F-C743-BF47-8EC5-AC005FE1799C}" sibTransId="{AC43228C-0B77-CA44-A8C5-08C23B567174}"/>
    <dgm:cxn modelId="{EF5831F8-8F17-D541-8450-0E2BE03D8BBB}" type="presOf" srcId="{192415D8-128A-3A4F-85BE-759C6DFA56BC}" destId="{A29FF134-AEF1-2840-84FD-7A4DAD1CDE2B}" srcOrd="0" destOrd="1" presId="urn:microsoft.com/office/officeart/2016/7/layout/HorizontalActionList"/>
    <dgm:cxn modelId="{426A7F87-D82B-D947-B8AF-4B786500F8C4}" type="presParOf" srcId="{2883EF25-E904-B649-9E40-D1956F8A5341}" destId="{ECF84948-1B96-194A-B6DE-9D50C7A7F67F}" srcOrd="0" destOrd="0" presId="urn:microsoft.com/office/officeart/2016/7/layout/HorizontalActionList"/>
    <dgm:cxn modelId="{C0CF66F2-D6E5-BD4B-BFDC-854B29DC3006}" type="presParOf" srcId="{ECF84948-1B96-194A-B6DE-9D50C7A7F67F}" destId="{EEE02D39-5C10-7640-8A42-9D642716840D}" srcOrd="0" destOrd="0" presId="urn:microsoft.com/office/officeart/2016/7/layout/HorizontalActionList"/>
    <dgm:cxn modelId="{9B587359-0DF5-2A42-BDED-5587B6E390F3}" type="presParOf" srcId="{ECF84948-1B96-194A-B6DE-9D50C7A7F67F}" destId="{A29FF134-AEF1-2840-84FD-7A4DAD1CDE2B}" srcOrd="1" destOrd="0" presId="urn:microsoft.com/office/officeart/2016/7/layout/HorizontalActionList"/>
    <dgm:cxn modelId="{7EFFAEF8-00C6-C94E-A5C6-2F01A50E1D68}" type="presParOf" srcId="{2883EF25-E904-B649-9E40-D1956F8A5341}" destId="{8489906F-11DF-FE4D-BC3A-6B1C3473E28C}" srcOrd="1" destOrd="0" presId="urn:microsoft.com/office/officeart/2016/7/layout/HorizontalActionList"/>
    <dgm:cxn modelId="{7B837083-B023-C344-823D-760A6DC2483C}" type="presParOf" srcId="{2883EF25-E904-B649-9E40-D1956F8A5341}" destId="{E7EF2DCD-ACB1-F84A-9E97-168817396FC6}" srcOrd="2" destOrd="0" presId="urn:microsoft.com/office/officeart/2016/7/layout/HorizontalActionList"/>
    <dgm:cxn modelId="{36D35A0C-30FE-1A47-9184-DD7D025CDD08}" type="presParOf" srcId="{E7EF2DCD-ACB1-F84A-9E97-168817396FC6}" destId="{61EC9F2B-6B14-8644-9EC5-80C6EB787E90}" srcOrd="0" destOrd="0" presId="urn:microsoft.com/office/officeart/2016/7/layout/HorizontalActionList"/>
    <dgm:cxn modelId="{64AD4AE2-EF75-DF49-BF87-B8686643D299}" type="presParOf" srcId="{E7EF2DCD-ACB1-F84A-9E97-168817396FC6}" destId="{0FC12DB5-0A7C-5E47-A966-7FBB1D044F8D}" srcOrd="1" destOrd="0" presId="urn:microsoft.com/office/officeart/2016/7/layout/HorizontalActionList"/>
    <dgm:cxn modelId="{4D756F1A-5BF8-1341-B008-0D5CC16E4248}" type="presParOf" srcId="{2883EF25-E904-B649-9E40-D1956F8A5341}" destId="{91996EEB-8694-9542-8B07-C2AE5DA98C62}" srcOrd="3" destOrd="0" presId="urn:microsoft.com/office/officeart/2016/7/layout/HorizontalActionList"/>
    <dgm:cxn modelId="{E0453C4D-C8C1-6E4D-BD65-915A24FAACE8}" type="presParOf" srcId="{2883EF25-E904-B649-9E40-D1956F8A5341}" destId="{7DE7289D-8668-6B4C-82E9-416BCED2A9DA}" srcOrd="4" destOrd="0" presId="urn:microsoft.com/office/officeart/2016/7/layout/HorizontalActionList"/>
    <dgm:cxn modelId="{18D40753-6473-C548-BC53-9303BDAEC5A8}" type="presParOf" srcId="{7DE7289D-8668-6B4C-82E9-416BCED2A9DA}" destId="{36074667-4871-474B-94AF-3DFA6354B799}" srcOrd="0" destOrd="0" presId="urn:microsoft.com/office/officeart/2016/7/layout/HorizontalActionList"/>
    <dgm:cxn modelId="{C837025B-F402-FB4C-94E6-BC5559A96C17}" type="presParOf" srcId="{7DE7289D-8668-6B4C-82E9-416BCED2A9DA}" destId="{17E2AFF9-DFEC-1346-B891-57912CA4F475}" srcOrd="1" destOrd="0" presId="urn:microsoft.com/office/officeart/2016/7/layout/HorizontalActionList"/>
    <dgm:cxn modelId="{84B82906-608A-464C-B620-A9B4BB68836F}" type="presParOf" srcId="{2883EF25-E904-B649-9E40-D1956F8A5341}" destId="{E4D9B87E-93E3-AA4B-BD99-0EA083E440E3}" srcOrd="5" destOrd="0" presId="urn:microsoft.com/office/officeart/2016/7/layout/HorizontalActionList"/>
    <dgm:cxn modelId="{E70481CB-CF1E-634D-A9F5-538F7C001C9E}" type="presParOf" srcId="{2883EF25-E904-B649-9E40-D1956F8A5341}" destId="{C763D4F3-3271-D04A-BFD2-F62AC6A9F61E}" srcOrd="6" destOrd="0" presId="urn:microsoft.com/office/officeart/2016/7/layout/HorizontalActionList"/>
    <dgm:cxn modelId="{26746959-0946-014A-A103-7FEC16F6BE70}" type="presParOf" srcId="{C763D4F3-3271-D04A-BFD2-F62AC6A9F61E}" destId="{3F73AB23-DB7E-2844-A428-9542751C4BB6}" srcOrd="0" destOrd="0" presId="urn:microsoft.com/office/officeart/2016/7/layout/HorizontalActionList"/>
    <dgm:cxn modelId="{44B82FB7-8BEF-474E-80FA-F73E5068DE75}" type="presParOf" srcId="{C763D4F3-3271-D04A-BFD2-F62AC6A9F61E}" destId="{86549239-D6BB-A945-B772-3C80D5F24DD1}" srcOrd="1" destOrd="0" presId="urn:microsoft.com/office/officeart/2016/7/layout/HorizontalAc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7FCCC23-F141-6C4D-BC33-2151F89D6167}" type="doc">
      <dgm:prSet loTypeId="urn:microsoft.com/office/officeart/2016/7/layout/HorizontalActionList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05DCB260-C4D0-3D43-A550-504666875D7A}">
      <dgm:prSet phldrT="[Text]" custT="1"/>
      <dgm:spPr/>
      <dgm:t>
        <a:bodyPr/>
        <a:lstStyle/>
        <a:p>
          <a:r>
            <a:rPr lang="en-GB" sz="2800" dirty="0" err="1"/>
            <a:t>Sufinanciranje</a:t>
          </a:r>
          <a:endParaRPr lang="en-GB" sz="2800" dirty="0"/>
        </a:p>
      </dgm:t>
    </dgm:pt>
    <dgm:pt modelId="{0E53E6B8-20D4-514B-8262-1CF8ED71FEDC}" type="parTrans" cxnId="{6D9A9806-011B-0146-89FC-6162B7EE71C4}">
      <dgm:prSet/>
      <dgm:spPr/>
      <dgm:t>
        <a:bodyPr/>
        <a:lstStyle/>
        <a:p>
          <a:endParaRPr lang="en-GB" sz="4400"/>
        </a:p>
      </dgm:t>
    </dgm:pt>
    <dgm:pt modelId="{E09D8503-B370-0B46-ABD5-32D9F3FF569E}" type="sibTrans" cxnId="{6D9A9806-011B-0146-89FC-6162B7EE71C4}">
      <dgm:prSet/>
      <dgm:spPr/>
      <dgm:t>
        <a:bodyPr/>
        <a:lstStyle/>
        <a:p>
          <a:endParaRPr lang="en-GB" sz="3600"/>
        </a:p>
      </dgm:t>
    </dgm:pt>
    <dgm:pt modelId="{1457E9D9-1658-F745-99DE-82F3A499C932}">
      <dgm:prSet phldrT="[Text]" custT="1"/>
      <dgm:spPr/>
      <dgm:t>
        <a:bodyPr/>
        <a:lstStyle/>
        <a:p>
          <a:r>
            <a:rPr lang="hr-HR" sz="2000" noProof="0" dirty="0"/>
            <a:t>Max. vrijednost: 70%</a:t>
          </a:r>
        </a:p>
      </dgm:t>
    </dgm:pt>
    <dgm:pt modelId="{DA57EEC0-AD8D-114E-A134-69240A1789A7}" type="parTrans" cxnId="{49CF1219-49AF-1B41-AFEB-F67EE333BC3C}">
      <dgm:prSet/>
      <dgm:spPr/>
      <dgm:t>
        <a:bodyPr/>
        <a:lstStyle/>
        <a:p>
          <a:endParaRPr lang="en-GB" sz="4400"/>
        </a:p>
      </dgm:t>
    </dgm:pt>
    <dgm:pt modelId="{03DC8618-FD0F-1C4E-A909-22A64FFE124A}" type="sibTrans" cxnId="{49CF1219-49AF-1B41-AFEB-F67EE333BC3C}">
      <dgm:prSet/>
      <dgm:spPr/>
      <dgm:t>
        <a:bodyPr/>
        <a:lstStyle/>
        <a:p>
          <a:endParaRPr lang="en-GB" sz="3600"/>
        </a:p>
      </dgm:t>
    </dgm:pt>
    <dgm:pt modelId="{192415D8-128A-3A4F-85BE-759C6DFA56BC}">
      <dgm:prSet phldrT="[Text]" custT="1"/>
      <dgm:spPr/>
      <dgm:t>
        <a:bodyPr/>
        <a:lstStyle/>
        <a:p>
          <a:r>
            <a:rPr lang="hr-HR" sz="2000" noProof="0" dirty="0"/>
            <a:t>Max. iznos: 10 milijuna EUR</a:t>
          </a:r>
        </a:p>
      </dgm:t>
    </dgm:pt>
    <dgm:pt modelId="{6AE95A7F-C743-BF47-8EC5-AC005FE1799C}" type="parTrans" cxnId="{FD1E88F6-AE9A-7842-8EC8-4F934E4D4849}">
      <dgm:prSet/>
      <dgm:spPr/>
      <dgm:t>
        <a:bodyPr/>
        <a:lstStyle/>
        <a:p>
          <a:endParaRPr lang="en-GB" sz="4400"/>
        </a:p>
      </dgm:t>
    </dgm:pt>
    <dgm:pt modelId="{AC43228C-0B77-CA44-A8C5-08C23B567174}" type="sibTrans" cxnId="{FD1E88F6-AE9A-7842-8EC8-4F934E4D4849}">
      <dgm:prSet/>
      <dgm:spPr/>
      <dgm:t>
        <a:bodyPr/>
        <a:lstStyle/>
        <a:p>
          <a:endParaRPr lang="en-GB" sz="3600"/>
        </a:p>
      </dgm:t>
    </dgm:pt>
    <dgm:pt modelId="{B3CE823F-E969-2F46-A812-856122A339DB}">
      <dgm:prSet phldrT="[Text]" custT="1"/>
      <dgm:spPr/>
      <dgm:t>
        <a:bodyPr/>
        <a:lstStyle/>
        <a:p>
          <a:r>
            <a:rPr lang="en-GB" sz="2800" dirty="0" err="1"/>
            <a:t>Kapacitet</a:t>
          </a:r>
          <a:r>
            <a:rPr lang="en-GB" sz="2800" dirty="0"/>
            <a:t> </a:t>
          </a:r>
        </a:p>
      </dgm:t>
    </dgm:pt>
    <dgm:pt modelId="{0AED26FD-32BF-EA47-81B3-14BEEB05BA62}" type="parTrans" cxnId="{D18C1D0D-3A97-0D4E-8FF8-7517661766F5}">
      <dgm:prSet/>
      <dgm:spPr/>
      <dgm:t>
        <a:bodyPr/>
        <a:lstStyle/>
        <a:p>
          <a:endParaRPr lang="en-GB" sz="4400"/>
        </a:p>
      </dgm:t>
    </dgm:pt>
    <dgm:pt modelId="{AEF824A2-C2C2-DA44-B68C-F7244F65B8C0}" type="sibTrans" cxnId="{D18C1D0D-3A97-0D4E-8FF8-7517661766F5}">
      <dgm:prSet/>
      <dgm:spPr/>
      <dgm:t>
        <a:bodyPr/>
        <a:lstStyle/>
        <a:p>
          <a:endParaRPr lang="en-GB" sz="3600"/>
        </a:p>
      </dgm:t>
    </dgm:pt>
    <dgm:pt modelId="{D4905932-1E13-6147-83DA-798C9CEEE6FD}">
      <dgm:prSet phldrT="[Text]" custT="1"/>
      <dgm:spPr/>
      <dgm:t>
        <a:bodyPr/>
        <a:lstStyle/>
        <a:p>
          <a:r>
            <a:rPr lang="hr-HR" sz="2000" noProof="0" dirty="0"/>
            <a:t>3.000 tona (</a:t>
          </a:r>
          <a:r>
            <a:rPr lang="hr-HR" sz="2000" noProof="0" dirty="0" err="1"/>
            <a:t>max</a:t>
          </a:r>
          <a:r>
            <a:rPr lang="hr-HR" sz="2000" noProof="0" dirty="0"/>
            <a:t>. 5.000 t)</a:t>
          </a:r>
        </a:p>
      </dgm:t>
    </dgm:pt>
    <dgm:pt modelId="{29DAA97B-95E3-9048-9517-55B7DA776C2F}" type="parTrans" cxnId="{F41B60CE-FF23-064F-93A8-4E5C518BB7C6}">
      <dgm:prSet/>
      <dgm:spPr/>
      <dgm:t>
        <a:bodyPr/>
        <a:lstStyle/>
        <a:p>
          <a:endParaRPr lang="en-GB" sz="4400"/>
        </a:p>
      </dgm:t>
    </dgm:pt>
    <dgm:pt modelId="{5C1726D7-732A-5046-A2E6-CDD1D4BB288D}" type="sibTrans" cxnId="{F41B60CE-FF23-064F-93A8-4E5C518BB7C6}">
      <dgm:prSet/>
      <dgm:spPr/>
      <dgm:t>
        <a:bodyPr/>
        <a:lstStyle/>
        <a:p>
          <a:endParaRPr lang="en-GB" sz="3600"/>
        </a:p>
      </dgm:t>
    </dgm:pt>
    <dgm:pt modelId="{38273866-E7BD-664A-850E-D43D968A61F5}">
      <dgm:prSet phldrT="[Text]" custT="1"/>
      <dgm:spPr/>
      <dgm:t>
        <a:bodyPr/>
        <a:lstStyle/>
        <a:p>
          <a:r>
            <a:rPr lang="hr-HR" sz="2000" noProof="0" dirty="0"/>
            <a:t>70% za lokalnu proizvodnju</a:t>
          </a:r>
        </a:p>
        <a:p>
          <a:r>
            <a:rPr lang="hr-HR" sz="2000" noProof="0" dirty="0"/>
            <a:t>2.5% za preradu (minimiziranje gubitaka)</a:t>
          </a:r>
        </a:p>
      </dgm:t>
    </dgm:pt>
    <dgm:pt modelId="{E0F033FD-DF20-1C48-B463-1113A4FCA9AA}" type="parTrans" cxnId="{0FD032BE-8FA2-594B-9EC0-DB821A27F058}">
      <dgm:prSet/>
      <dgm:spPr/>
      <dgm:t>
        <a:bodyPr/>
        <a:lstStyle/>
        <a:p>
          <a:endParaRPr lang="en-GB" sz="4400"/>
        </a:p>
      </dgm:t>
    </dgm:pt>
    <dgm:pt modelId="{894B6FA3-56D1-7642-9D5A-BE89AD9D497D}" type="sibTrans" cxnId="{0FD032BE-8FA2-594B-9EC0-DB821A27F058}">
      <dgm:prSet/>
      <dgm:spPr/>
      <dgm:t>
        <a:bodyPr/>
        <a:lstStyle/>
        <a:p>
          <a:endParaRPr lang="en-GB" sz="3600"/>
        </a:p>
      </dgm:t>
    </dgm:pt>
    <dgm:pt modelId="{1691B2A2-BF43-924E-810F-AB1A19B17A6E}">
      <dgm:prSet phldrT="[Text]" custT="1"/>
      <dgm:spPr/>
      <dgm:t>
        <a:bodyPr/>
        <a:lstStyle/>
        <a:p>
          <a:r>
            <a:rPr lang="en-GB" sz="2800" dirty="0" err="1"/>
            <a:t>Rokovi</a:t>
          </a:r>
          <a:r>
            <a:rPr lang="en-GB" sz="2800" dirty="0"/>
            <a:t> </a:t>
          </a:r>
          <a:r>
            <a:rPr lang="en-GB" sz="2800" dirty="0" err="1"/>
            <a:t>realizacije</a:t>
          </a:r>
          <a:endParaRPr lang="en-GB" sz="2800" dirty="0"/>
        </a:p>
      </dgm:t>
    </dgm:pt>
    <dgm:pt modelId="{F585CCFC-C650-AD4C-941E-CA265ED92CD0}" type="parTrans" cxnId="{5110DCD1-65D0-A145-9094-3AF218637C2F}">
      <dgm:prSet/>
      <dgm:spPr/>
      <dgm:t>
        <a:bodyPr/>
        <a:lstStyle/>
        <a:p>
          <a:endParaRPr lang="en-GB" sz="4400"/>
        </a:p>
      </dgm:t>
    </dgm:pt>
    <dgm:pt modelId="{8B5CF09C-08BF-1840-9E4F-49E5400740F1}" type="sibTrans" cxnId="{5110DCD1-65D0-A145-9094-3AF218637C2F}">
      <dgm:prSet/>
      <dgm:spPr/>
      <dgm:t>
        <a:bodyPr/>
        <a:lstStyle/>
        <a:p>
          <a:endParaRPr lang="en-GB" sz="3600"/>
        </a:p>
      </dgm:t>
    </dgm:pt>
    <dgm:pt modelId="{F59D3D5B-C519-244B-8FC1-96D1274D9C7E}">
      <dgm:prSet phldrT="[Text]" custT="1"/>
      <dgm:spPr/>
      <dgm:t>
        <a:bodyPr/>
        <a:lstStyle/>
        <a:p>
          <a:r>
            <a:rPr lang="en-GB" sz="2000" dirty="0"/>
            <a:t>24 </a:t>
          </a:r>
          <a:r>
            <a:rPr lang="en-GB" sz="2000" dirty="0" err="1"/>
            <a:t>mjeseca</a:t>
          </a:r>
          <a:r>
            <a:rPr lang="en-GB" sz="2000" dirty="0"/>
            <a:t> </a:t>
          </a:r>
          <a:r>
            <a:rPr lang="en-GB" sz="2000" dirty="0" err="1"/>
            <a:t>izgradnje</a:t>
          </a:r>
          <a:endParaRPr lang="en-GB" sz="2000" dirty="0"/>
        </a:p>
      </dgm:t>
    </dgm:pt>
    <dgm:pt modelId="{EA825302-ED8B-E944-AA87-5F5EE2FE1081}" type="parTrans" cxnId="{0670C6E6-F2A9-BA46-BCA5-0D0CD236BD19}">
      <dgm:prSet/>
      <dgm:spPr/>
      <dgm:t>
        <a:bodyPr/>
        <a:lstStyle/>
        <a:p>
          <a:endParaRPr lang="en-GB" sz="4400"/>
        </a:p>
      </dgm:t>
    </dgm:pt>
    <dgm:pt modelId="{2EEEF0B9-322C-CD40-BAE3-FAA87546BD28}" type="sibTrans" cxnId="{0670C6E6-F2A9-BA46-BCA5-0D0CD236BD19}">
      <dgm:prSet/>
      <dgm:spPr/>
      <dgm:t>
        <a:bodyPr/>
        <a:lstStyle/>
        <a:p>
          <a:endParaRPr lang="en-GB" sz="3600"/>
        </a:p>
      </dgm:t>
    </dgm:pt>
    <dgm:pt modelId="{A2685788-0A9D-D54F-9339-DBC1AE554B41}">
      <dgm:prSet phldrT="[Text]" custT="1"/>
      <dgm:spPr/>
      <dgm:t>
        <a:bodyPr/>
        <a:lstStyle/>
        <a:p>
          <a:r>
            <a:rPr lang="en-GB" sz="2000" dirty="0"/>
            <a:t>15 </a:t>
          </a:r>
          <a:r>
            <a:rPr lang="en-GB" sz="2000" dirty="0" err="1"/>
            <a:t>godina</a:t>
          </a:r>
          <a:r>
            <a:rPr lang="en-GB" sz="2000" dirty="0"/>
            <a:t> </a:t>
          </a:r>
          <a:r>
            <a:rPr lang="en-GB" sz="2000" dirty="0" err="1"/>
            <a:t>referentno</a:t>
          </a:r>
          <a:r>
            <a:rPr lang="en-GB" sz="2000" dirty="0"/>
            <a:t> </a:t>
          </a:r>
          <a:r>
            <a:rPr lang="en-GB" sz="2000" dirty="0" err="1"/>
            <a:t>razdoblje</a:t>
          </a:r>
          <a:endParaRPr lang="en-GB" sz="2000" dirty="0"/>
        </a:p>
      </dgm:t>
    </dgm:pt>
    <dgm:pt modelId="{CB37CC71-0EB4-2044-97BC-39984D5957D4}" type="parTrans" cxnId="{6600F88A-654E-B94E-9B70-F99EDC93AD76}">
      <dgm:prSet/>
      <dgm:spPr/>
      <dgm:t>
        <a:bodyPr/>
        <a:lstStyle/>
        <a:p>
          <a:endParaRPr lang="en-GB" sz="4400"/>
        </a:p>
      </dgm:t>
    </dgm:pt>
    <dgm:pt modelId="{F2B81815-8FAA-4D46-88A1-C04CAA303E39}" type="sibTrans" cxnId="{6600F88A-654E-B94E-9B70-F99EDC93AD76}">
      <dgm:prSet/>
      <dgm:spPr/>
      <dgm:t>
        <a:bodyPr/>
        <a:lstStyle/>
        <a:p>
          <a:endParaRPr lang="en-GB" sz="3600"/>
        </a:p>
      </dgm:t>
    </dgm:pt>
    <dgm:pt modelId="{2883EF25-E904-B649-9E40-D1956F8A5341}" type="pres">
      <dgm:prSet presAssocID="{07FCCC23-F141-6C4D-BC33-2151F89D6167}" presName="Name0" presStyleCnt="0">
        <dgm:presLayoutVars>
          <dgm:dir/>
          <dgm:animLvl val="lvl"/>
          <dgm:resizeHandles val="exact"/>
        </dgm:presLayoutVars>
      </dgm:prSet>
      <dgm:spPr/>
    </dgm:pt>
    <dgm:pt modelId="{ECF84948-1B96-194A-B6DE-9D50C7A7F67F}" type="pres">
      <dgm:prSet presAssocID="{05DCB260-C4D0-3D43-A550-504666875D7A}" presName="composite" presStyleCnt="0"/>
      <dgm:spPr/>
    </dgm:pt>
    <dgm:pt modelId="{EEE02D39-5C10-7640-8A42-9D642716840D}" type="pres">
      <dgm:prSet presAssocID="{05DCB260-C4D0-3D43-A550-504666875D7A}" presName="parTx" presStyleLbl="alignNode1" presStyleIdx="0" presStyleCnt="3">
        <dgm:presLayoutVars>
          <dgm:chMax val="0"/>
          <dgm:chPref val="0"/>
        </dgm:presLayoutVars>
      </dgm:prSet>
      <dgm:spPr/>
    </dgm:pt>
    <dgm:pt modelId="{A29FF134-AEF1-2840-84FD-7A4DAD1CDE2B}" type="pres">
      <dgm:prSet presAssocID="{05DCB260-C4D0-3D43-A550-504666875D7A}" presName="desTx" presStyleLbl="alignAccFollowNode1" presStyleIdx="0" presStyleCnt="3">
        <dgm:presLayoutVars/>
      </dgm:prSet>
      <dgm:spPr/>
    </dgm:pt>
    <dgm:pt modelId="{8489906F-11DF-FE4D-BC3A-6B1C3473E28C}" type="pres">
      <dgm:prSet presAssocID="{E09D8503-B370-0B46-ABD5-32D9F3FF569E}" presName="space" presStyleCnt="0"/>
      <dgm:spPr/>
    </dgm:pt>
    <dgm:pt modelId="{E7EF2DCD-ACB1-F84A-9E97-168817396FC6}" type="pres">
      <dgm:prSet presAssocID="{B3CE823F-E969-2F46-A812-856122A339DB}" presName="composite" presStyleCnt="0"/>
      <dgm:spPr/>
    </dgm:pt>
    <dgm:pt modelId="{61EC9F2B-6B14-8644-9EC5-80C6EB787E90}" type="pres">
      <dgm:prSet presAssocID="{B3CE823F-E969-2F46-A812-856122A339DB}" presName="parTx" presStyleLbl="alignNode1" presStyleIdx="1" presStyleCnt="3">
        <dgm:presLayoutVars>
          <dgm:chMax val="0"/>
          <dgm:chPref val="0"/>
        </dgm:presLayoutVars>
      </dgm:prSet>
      <dgm:spPr/>
    </dgm:pt>
    <dgm:pt modelId="{0FC12DB5-0A7C-5E47-A966-7FBB1D044F8D}" type="pres">
      <dgm:prSet presAssocID="{B3CE823F-E969-2F46-A812-856122A339DB}" presName="desTx" presStyleLbl="alignAccFollowNode1" presStyleIdx="1" presStyleCnt="3">
        <dgm:presLayoutVars/>
      </dgm:prSet>
      <dgm:spPr/>
    </dgm:pt>
    <dgm:pt modelId="{91996EEB-8694-9542-8B07-C2AE5DA98C62}" type="pres">
      <dgm:prSet presAssocID="{AEF824A2-C2C2-DA44-B68C-F7244F65B8C0}" presName="space" presStyleCnt="0"/>
      <dgm:spPr/>
    </dgm:pt>
    <dgm:pt modelId="{7DE7289D-8668-6B4C-82E9-416BCED2A9DA}" type="pres">
      <dgm:prSet presAssocID="{1691B2A2-BF43-924E-810F-AB1A19B17A6E}" presName="composite" presStyleCnt="0"/>
      <dgm:spPr/>
    </dgm:pt>
    <dgm:pt modelId="{36074667-4871-474B-94AF-3DFA6354B799}" type="pres">
      <dgm:prSet presAssocID="{1691B2A2-BF43-924E-810F-AB1A19B17A6E}" presName="parTx" presStyleLbl="alignNode1" presStyleIdx="2" presStyleCnt="3">
        <dgm:presLayoutVars>
          <dgm:chMax val="0"/>
          <dgm:chPref val="0"/>
        </dgm:presLayoutVars>
      </dgm:prSet>
      <dgm:spPr/>
    </dgm:pt>
    <dgm:pt modelId="{17E2AFF9-DFEC-1346-B891-57912CA4F475}" type="pres">
      <dgm:prSet presAssocID="{1691B2A2-BF43-924E-810F-AB1A19B17A6E}" presName="desTx" presStyleLbl="alignAccFollowNode1" presStyleIdx="2" presStyleCnt="3">
        <dgm:presLayoutVars/>
      </dgm:prSet>
      <dgm:spPr/>
    </dgm:pt>
  </dgm:ptLst>
  <dgm:cxnLst>
    <dgm:cxn modelId="{99087306-72F2-6D4E-B718-70DECCA3CD5E}" type="presOf" srcId="{07FCCC23-F141-6C4D-BC33-2151F89D6167}" destId="{2883EF25-E904-B649-9E40-D1956F8A5341}" srcOrd="0" destOrd="0" presId="urn:microsoft.com/office/officeart/2016/7/layout/HorizontalActionList"/>
    <dgm:cxn modelId="{6D9A9806-011B-0146-89FC-6162B7EE71C4}" srcId="{07FCCC23-F141-6C4D-BC33-2151F89D6167}" destId="{05DCB260-C4D0-3D43-A550-504666875D7A}" srcOrd="0" destOrd="0" parTransId="{0E53E6B8-20D4-514B-8262-1CF8ED71FEDC}" sibTransId="{E09D8503-B370-0B46-ABD5-32D9F3FF569E}"/>
    <dgm:cxn modelId="{C307620A-C4CF-1B42-B66E-3B2B14463BE1}" type="presOf" srcId="{1691B2A2-BF43-924E-810F-AB1A19B17A6E}" destId="{36074667-4871-474B-94AF-3DFA6354B799}" srcOrd="0" destOrd="0" presId="urn:microsoft.com/office/officeart/2016/7/layout/HorizontalActionList"/>
    <dgm:cxn modelId="{D18C1D0D-3A97-0D4E-8FF8-7517661766F5}" srcId="{07FCCC23-F141-6C4D-BC33-2151F89D6167}" destId="{B3CE823F-E969-2F46-A812-856122A339DB}" srcOrd="1" destOrd="0" parTransId="{0AED26FD-32BF-EA47-81B3-14BEEB05BA62}" sibTransId="{AEF824A2-C2C2-DA44-B68C-F7244F65B8C0}"/>
    <dgm:cxn modelId="{56B9600D-0933-1E44-B94A-59B84CF90FE9}" type="presOf" srcId="{05DCB260-C4D0-3D43-A550-504666875D7A}" destId="{EEE02D39-5C10-7640-8A42-9D642716840D}" srcOrd="0" destOrd="0" presId="urn:microsoft.com/office/officeart/2016/7/layout/HorizontalActionList"/>
    <dgm:cxn modelId="{49CF1219-49AF-1B41-AFEB-F67EE333BC3C}" srcId="{05DCB260-C4D0-3D43-A550-504666875D7A}" destId="{1457E9D9-1658-F745-99DE-82F3A499C932}" srcOrd="0" destOrd="0" parTransId="{DA57EEC0-AD8D-114E-A134-69240A1789A7}" sibTransId="{03DC8618-FD0F-1C4E-A909-22A64FFE124A}"/>
    <dgm:cxn modelId="{86CD3C4C-364C-4C4A-9BD7-374D5842A6F4}" type="presOf" srcId="{1457E9D9-1658-F745-99DE-82F3A499C932}" destId="{A29FF134-AEF1-2840-84FD-7A4DAD1CDE2B}" srcOrd="0" destOrd="0" presId="urn:microsoft.com/office/officeart/2016/7/layout/HorizontalActionList"/>
    <dgm:cxn modelId="{75085055-8F14-E945-A290-225AE8C7E6F4}" type="presOf" srcId="{A2685788-0A9D-D54F-9339-DBC1AE554B41}" destId="{17E2AFF9-DFEC-1346-B891-57912CA4F475}" srcOrd="0" destOrd="1" presId="urn:microsoft.com/office/officeart/2016/7/layout/HorizontalActionList"/>
    <dgm:cxn modelId="{C9386885-208F-EA47-89D0-2C28BF1DDB1C}" type="presOf" srcId="{B3CE823F-E969-2F46-A812-856122A339DB}" destId="{61EC9F2B-6B14-8644-9EC5-80C6EB787E90}" srcOrd="0" destOrd="0" presId="urn:microsoft.com/office/officeart/2016/7/layout/HorizontalActionList"/>
    <dgm:cxn modelId="{6600F88A-654E-B94E-9B70-F99EDC93AD76}" srcId="{1691B2A2-BF43-924E-810F-AB1A19B17A6E}" destId="{A2685788-0A9D-D54F-9339-DBC1AE554B41}" srcOrd="1" destOrd="0" parTransId="{CB37CC71-0EB4-2044-97BC-39984D5957D4}" sibTransId="{F2B81815-8FAA-4D46-88A1-C04CAA303E39}"/>
    <dgm:cxn modelId="{7D16CF9F-4773-8840-BCB0-DD289B912DFF}" type="presOf" srcId="{38273866-E7BD-664A-850E-D43D968A61F5}" destId="{0FC12DB5-0A7C-5E47-A966-7FBB1D044F8D}" srcOrd="0" destOrd="1" presId="urn:microsoft.com/office/officeart/2016/7/layout/HorizontalActionList"/>
    <dgm:cxn modelId="{C18897A3-8297-FC4E-86FD-75CDE0396533}" type="presOf" srcId="{D4905932-1E13-6147-83DA-798C9CEEE6FD}" destId="{0FC12DB5-0A7C-5E47-A966-7FBB1D044F8D}" srcOrd="0" destOrd="0" presId="urn:microsoft.com/office/officeart/2016/7/layout/HorizontalActionList"/>
    <dgm:cxn modelId="{0FD032BE-8FA2-594B-9EC0-DB821A27F058}" srcId="{B3CE823F-E969-2F46-A812-856122A339DB}" destId="{38273866-E7BD-664A-850E-D43D968A61F5}" srcOrd="1" destOrd="0" parTransId="{E0F033FD-DF20-1C48-B463-1113A4FCA9AA}" sibTransId="{894B6FA3-56D1-7642-9D5A-BE89AD9D497D}"/>
    <dgm:cxn modelId="{F41B60CE-FF23-064F-93A8-4E5C518BB7C6}" srcId="{B3CE823F-E969-2F46-A812-856122A339DB}" destId="{D4905932-1E13-6147-83DA-798C9CEEE6FD}" srcOrd="0" destOrd="0" parTransId="{29DAA97B-95E3-9048-9517-55B7DA776C2F}" sibTransId="{5C1726D7-732A-5046-A2E6-CDD1D4BB288D}"/>
    <dgm:cxn modelId="{5110DCD1-65D0-A145-9094-3AF218637C2F}" srcId="{07FCCC23-F141-6C4D-BC33-2151F89D6167}" destId="{1691B2A2-BF43-924E-810F-AB1A19B17A6E}" srcOrd="2" destOrd="0" parTransId="{F585CCFC-C650-AD4C-941E-CA265ED92CD0}" sibTransId="{8B5CF09C-08BF-1840-9E4F-49E5400740F1}"/>
    <dgm:cxn modelId="{0670C6E6-F2A9-BA46-BCA5-0D0CD236BD19}" srcId="{1691B2A2-BF43-924E-810F-AB1A19B17A6E}" destId="{F59D3D5B-C519-244B-8FC1-96D1274D9C7E}" srcOrd="0" destOrd="0" parTransId="{EA825302-ED8B-E944-AA87-5F5EE2FE1081}" sibTransId="{2EEEF0B9-322C-CD40-BAE3-FAA87546BD28}"/>
    <dgm:cxn modelId="{C10B07EF-11F9-7F4C-A0F3-A9054F055B3D}" type="presOf" srcId="{F59D3D5B-C519-244B-8FC1-96D1274D9C7E}" destId="{17E2AFF9-DFEC-1346-B891-57912CA4F475}" srcOrd="0" destOrd="0" presId="urn:microsoft.com/office/officeart/2016/7/layout/HorizontalActionList"/>
    <dgm:cxn modelId="{FD1E88F6-AE9A-7842-8EC8-4F934E4D4849}" srcId="{05DCB260-C4D0-3D43-A550-504666875D7A}" destId="{192415D8-128A-3A4F-85BE-759C6DFA56BC}" srcOrd="1" destOrd="0" parTransId="{6AE95A7F-C743-BF47-8EC5-AC005FE1799C}" sibTransId="{AC43228C-0B77-CA44-A8C5-08C23B567174}"/>
    <dgm:cxn modelId="{EF5831F8-8F17-D541-8450-0E2BE03D8BBB}" type="presOf" srcId="{192415D8-128A-3A4F-85BE-759C6DFA56BC}" destId="{A29FF134-AEF1-2840-84FD-7A4DAD1CDE2B}" srcOrd="0" destOrd="1" presId="urn:microsoft.com/office/officeart/2016/7/layout/HorizontalActionList"/>
    <dgm:cxn modelId="{426A7F87-D82B-D947-B8AF-4B786500F8C4}" type="presParOf" srcId="{2883EF25-E904-B649-9E40-D1956F8A5341}" destId="{ECF84948-1B96-194A-B6DE-9D50C7A7F67F}" srcOrd="0" destOrd="0" presId="urn:microsoft.com/office/officeart/2016/7/layout/HorizontalActionList"/>
    <dgm:cxn modelId="{C0CF66F2-D6E5-BD4B-BFDC-854B29DC3006}" type="presParOf" srcId="{ECF84948-1B96-194A-B6DE-9D50C7A7F67F}" destId="{EEE02D39-5C10-7640-8A42-9D642716840D}" srcOrd="0" destOrd="0" presId="urn:microsoft.com/office/officeart/2016/7/layout/HorizontalActionList"/>
    <dgm:cxn modelId="{9B587359-0DF5-2A42-BDED-5587B6E390F3}" type="presParOf" srcId="{ECF84948-1B96-194A-B6DE-9D50C7A7F67F}" destId="{A29FF134-AEF1-2840-84FD-7A4DAD1CDE2B}" srcOrd="1" destOrd="0" presId="urn:microsoft.com/office/officeart/2016/7/layout/HorizontalActionList"/>
    <dgm:cxn modelId="{7EFFAEF8-00C6-C94E-A5C6-2F01A50E1D68}" type="presParOf" srcId="{2883EF25-E904-B649-9E40-D1956F8A5341}" destId="{8489906F-11DF-FE4D-BC3A-6B1C3473E28C}" srcOrd="1" destOrd="0" presId="urn:microsoft.com/office/officeart/2016/7/layout/HorizontalActionList"/>
    <dgm:cxn modelId="{7B837083-B023-C344-823D-760A6DC2483C}" type="presParOf" srcId="{2883EF25-E904-B649-9E40-D1956F8A5341}" destId="{E7EF2DCD-ACB1-F84A-9E97-168817396FC6}" srcOrd="2" destOrd="0" presId="urn:microsoft.com/office/officeart/2016/7/layout/HorizontalActionList"/>
    <dgm:cxn modelId="{36D35A0C-30FE-1A47-9184-DD7D025CDD08}" type="presParOf" srcId="{E7EF2DCD-ACB1-F84A-9E97-168817396FC6}" destId="{61EC9F2B-6B14-8644-9EC5-80C6EB787E90}" srcOrd="0" destOrd="0" presId="urn:microsoft.com/office/officeart/2016/7/layout/HorizontalActionList"/>
    <dgm:cxn modelId="{64AD4AE2-EF75-DF49-BF87-B8686643D299}" type="presParOf" srcId="{E7EF2DCD-ACB1-F84A-9E97-168817396FC6}" destId="{0FC12DB5-0A7C-5E47-A966-7FBB1D044F8D}" srcOrd="1" destOrd="0" presId="urn:microsoft.com/office/officeart/2016/7/layout/HorizontalActionList"/>
    <dgm:cxn modelId="{4D756F1A-5BF8-1341-B008-0D5CC16E4248}" type="presParOf" srcId="{2883EF25-E904-B649-9E40-D1956F8A5341}" destId="{91996EEB-8694-9542-8B07-C2AE5DA98C62}" srcOrd="3" destOrd="0" presId="urn:microsoft.com/office/officeart/2016/7/layout/HorizontalActionList"/>
    <dgm:cxn modelId="{E0453C4D-C8C1-6E4D-BD65-915A24FAACE8}" type="presParOf" srcId="{2883EF25-E904-B649-9E40-D1956F8A5341}" destId="{7DE7289D-8668-6B4C-82E9-416BCED2A9DA}" srcOrd="4" destOrd="0" presId="urn:microsoft.com/office/officeart/2016/7/layout/HorizontalActionList"/>
    <dgm:cxn modelId="{18D40753-6473-C548-BC53-9303BDAEC5A8}" type="presParOf" srcId="{7DE7289D-8668-6B4C-82E9-416BCED2A9DA}" destId="{36074667-4871-474B-94AF-3DFA6354B799}" srcOrd="0" destOrd="0" presId="urn:microsoft.com/office/officeart/2016/7/layout/HorizontalActionList"/>
    <dgm:cxn modelId="{C837025B-F402-FB4C-94E6-BC5559A96C17}" type="presParOf" srcId="{7DE7289D-8668-6B4C-82E9-416BCED2A9DA}" destId="{17E2AFF9-DFEC-1346-B891-57912CA4F475}" srcOrd="1" destOrd="0" presId="urn:microsoft.com/office/officeart/2016/7/layout/HorizontalAc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E3C98BD-04F2-4B1A-968C-BB1E0D708650}" type="doc">
      <dgm:prSet loTypeId="urn:microsoft.com/office/officeart/2005/8/layout/vList2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9A0616F-5E4E-41FE-83B7-E6023C11A8D4}">
      <dgm:prSet/>
      <dgm:spPr/>
      <dgm:t>
        <a:bodyPr/>
        <a:lstStyle/>
        <a:p>
          <a:r>
            <a:rPr lang="hr-HR"/>
            <a:t>Nema preciznih podataka</a:t>
          </a:r>
          <a:endParaRPr lang="en-US"/>
        </a:p>
      </dgm:t>
    </dgm:pt>
    <dgm:pt modelId="{B3338281-638A-486F-90AA-1CA4D142517D}" type="parTrans" cxnId="{3B66610D-14CC-4E49-8ECB-165E4A628BE5}">
      <dgm:prSet/>
      <dgm:spPr/>
      <dgm:t>
        <a:bodyPr/>
        <a:lstStyle/>
        <a:p>
          <a:endParaRPr lang="en-US" sz="1800"/>
        </a:p>
      </dgm:t>
    </dgm:pt>
    <dgm:pt modelId="{FA8ACC6F-214B-4136-B3B9-F0E4EA380D39}" type="sibTrans" cxnId="{3B66610D-14CC-4E49-8ECB-165E4A628BE5}">
      <dgm:prSet/>
      <dgm:spPr/>
      <dgm:t>
        <a:bodyPr/>
        <a:lstStyle/>
        <a:p>
          <a:endParaRPr lang="en-US"/>
        </a:p>
      </dgm:t>
    </dgm:pt>
    <dgm:pt modelId="{268407D2-456E-4D3F-9D5C-06E0D5350F4A}">
      <dgm:prSet/>
      <dgm:spPr/>
      <dgm:t>
        <a:bodyPr/>
        <a:lstStyle/>
        <a:p>
          <a:r>
            <a:rPr lang="hr-HR"/>
            <a:t>Površine pod pojedinim kulturama (Agronet)</a:t>
          </a:r>
          <a:endParaRPr lang="en-US"/>
        </a:p>
      </dgm:t>
    </dgm:pt>
    <dgm:pt modelId="{CDB5982B-24E6-4F48-A55F-A4C00F328A43}" type="parTrans" cxnId="{1BA03CD8-4679-46F5-9779-388B248A9EBA}">
      <dgm:prSet/>
      <dgm:spPr/>
      <dgm:t>
        <a:bodyPr/>
        <a:lstStyle/>
        <a:p>
          <a:endParaRPr lang="en-US" sz="1800"/>
        </a:p>
      </dgm:t>
    </dgm:pt>
    <dgm:pt modelId="{7E56CB0E-56CF-40AA-89B7-76E697886DF7}" type="sibTrans" cxnId="{1BA03CD8-4679-46F5-9779-388B248A9EBA}">
      <dgm:prSet/>
      <dgm:spPr/>
      <dgm:t>
        <a:bodyPr/>
        <a:lstStyle/>
        <a:p>
          <a:endParaRPr lang="en-US"/>
        </a:p>
      </dgm:t>
    </dgm:pt>
    <dgm:pt modelId="{3E8C7C13-164F-45A0-B288-B447DF7163BC}">
      <dgm:prSet/>
      <dgm:spPr/>
      <dgm:t>
        <a:bodyPr/>
        <a:lstStyle/>
        <a:p>
          <a:r>
            <a:rPr lang="hr-HR"/>
            <a:t>Prinosi za Jadransku Hrvatsku (MFIN)</a:t>
          </a:r>
          <a:endParaRPr lang="en-US"/>
        </a:p>
      </dgm:t>
    </dgm:pt>
    <dgm:pt modelId="{A21E06B2-26D2-4CBC-BDD5-1093CFABFF77}" type="parTrans" cxnId="{EE2B1BF1-BF39-49BA-8BE6-8BB96555EA9F}">
      <dgm:prSet/>
      <dgm:spPr/>
      <dgm:t>
        <a:bodyPr/>
        <a:lstStyle/>
        <a:p>
          <a:endParaRPr lang="en-US" sz="1800"/>
        </a:p>
      </dgm:t>
    </dgm:pt>
    <dgm:pt modelId="{DD974AEA-5185-4590-8D06-2A99E783DCA5}" type="sibTrans" cxnId="{EE2B1BF1-BF39-49BA-8BE6-8BB96555EA9F}">
      <dgm:prSet/>
      <dgm:spPr/>
      <dgm:t>
        <a:bodyPr/>
        <a:lstStyle/>
        <a:p>
          <a:endParaRPr lang="en-US"/>
        </a:p>
      </dgm:t>
    </dgm:pt>
    <dgm:pt modelId="{A21D645E-E8F1-485C-8131-01B2968239BC}">
      <dgm:prSet/>
      <dgm:spPr/>
      <dgm:t>
        <a:bodyPr/>
        <a:lstStyle/>
        <a:p>
          <a:r>
            <a:rPr lang="hr-HR"/>
            <a:t>Ne uključuje pašnjake, livade, trave i ugar</a:t>
          </a:r>
          <a:endParaRPr lang="en-US"/>
        </a:p>
      </dgm:t>
    </dgm:pt>
    <dgm:pt modelId="{701C09F0-2717-49B1-8C82-CA771C4F219D}" type="parTrans" cxnId="{91199FD1-1884-4759-BB55-FA2D12273D9B}">
      <dgm:prSet/>
      <dgm:spPr/>
      <dgm:t>
        <a:bodyPr/>
        <a:lstStyle/>
        <a:p>
          <a:endParaRPr lang="en-US" sz="1800"/>
        </a:p>
      </dgm:t>
    </dgm:pt>
    <dgm:pt modelId="{53F037C5-CE3D-4275-83F3-0B28BC4BBD6C}" type="sibTrans" cxnId="{91199FD1-1884-4759-BB55-FA2D12273D9B}">
      <dgm:prSet/>
      <dgm:spPr/>
      <dgm:t>
        <a:bodyPr/>
        <a:lstStyle/>
        <a:p>
          <a:endParaRPr lang="en-US"/>
        </a:p>
      </dgm:t>
    </dgm:pt>
    <dgm:pt modelId="{ACD2CA0A-175C-4965-AEC1-EEA56476BDF3}">
      <dgm:prSet/>
      <dgm:spPr/>
      <dgm:t>
        <a:bodyPr/>
        <a:lstStyle/>
        <a:p>
          <a:r>
            <a:rPr lang="hr-HR"/>
            <a:t>91,6% svih površina pod kulturama</a:t>
          </a:r>
          <a:endParaRPr lang="en-US"/>
        </a:p>
      </dgm:t>
    </dgm:pt>
    <dgm:pt modelId="{AE5C30A0-49BA-4E37-AA61-519E70EEFEC5}" type="parTrans" cxnId="{FFFB60E2-021A-4E2F-BD39-A39EDC1E6B77}">
      <dgm:prSet/>
      <dgm:spPr/>
      <dgm:t>
        <a:bodyPr/>
        <a:lstStyle/>
        <a:p>
          <a:endParaRPr lang="en-US" sz="1800"/>
        </a:p>
      </dgm:t>
    </dgm:pt>
    <dgm:pt modelId="{AED1C162-099D-4E32-8DE9-4F0C35C935F9}" type="sibTrans" cxnId="{FFFB60E2-021A-4E2F-BD39-A39EDC1E6B77}">
      <dgm:prSet/>
      <dgm:spPr/>
      <dgm:t>
        <a:bodyPr/>
        <a:lstStyle/>
        <a:p>
          <a:endParaRPr lang="en-US"/>
        </a:p>
      </dgm:t>
    </dgm:pt>
    <dgm:pt modelId="{B5569232-50A8-B540-920F-FFB1A662A6B6}" type="pres">
      <dgm:prSet presAssocID="{7E3C98BD-04F2-4B1A-968C-BB1E0D708650}" presName="linear" presStyleCnt="0">
        <dgm:presLayoutVars>
          <dgm:animLvl val="lvl"/>
          <dgm:resizeHandles val="exact"/>
        </dgm:presLayoutVars>
      </dgm:prSet>
      <dgm:spPr/>
    </dgm:pt>
    <dgm:pt modelId="{B7EDD77F-3DD3-A64F-9F0C-320BC79B56CA}" type="pres">
      <dgm:prSet presAssocID="{C9A0616F-5E4E-41FE-83B7-E6023C11A8D4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E5407734-7F98-AE4F-B744-A965F0A478C6}" type="pres">
      <dgm:prSet presAssocID="{FA8ACC6F-214B-4136-B3B9-F0E4EA380D39}" presName="spacer" presStyleCnt="0"/>
      <dgm:spPr/>
    </dgm:pt>
    <dgm:pt modelId="{A8E113B0-C394-1D46-9BAA-134B6C4F1799}" type="pres">
      <dgm:prSet presAssocID="{268407D2-456E-4D3F-9D5C-06E0D5350F4A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B46353E2-0AB0-B249-8BF3-1BDCDC1E2C4D}" type="pres">
      <dgm:prSet presAssocID="{7E56CB0E-56CF-40AA-89B7-76E697886DF7}" presName="spacer" presStyleCnt="0"/>
      <dgm:spPr/>
    </dgm:pt>
    <dgm:pt modelId="{07C9D966-D191-754E-9D70-EEA599BECEB7}" type="pres">
      <dgm:prSet presAssocID="{3E8C7C13-164F-45A0-B288-B447DF7163BC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2F5E3240-FE9D-1E4E-90D0-3BD658DBC9A0}" type="pres">
      <dgm:prSet presAssocID="{DD974AEA-5185-4590-8D06-2A99E783DCA5}" presName="spacer" presStyleCnt="0"/>
      <dgm:spPr/>
    </dgm:pt>
    <dgm:pt modelId="{51BD3E20-52E7-E048-8664-7766FBFCE56F}" type="pres">
      <dgm:prSet presAssocID="{A21D645E-E8F1-485C-8131-01B2968239BC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34363E34-EBA5-AA41-9B37-2082C6999BD5}" type="pres">
      <dgm:prSet presAssocID="{53F037C5-CE3D-4275-83F3-0B28BC4BBD6C}" presName="spacer" presStyleCnt="0"/>
      <dgm:spPr/>
    </dgm:pt>
    <dgm:pt modelId="{12FE9DE5-B595-434A-ABEB-D5E6AD85B0BB}" type="pres">
      <dgm:prSet presAssocID="{ACD2CA0A-175C-4965-AEC1-EEA56476BDF3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41ECED08-DD3D-0346-9FF3-7553619D151A}" type="presOf" srcId="{A21D645E-E8F1-485C-8131-01B2968239BC}" destId="{51BD3E20-52E7-E048-8664-7766FBFCE56F}" srcOrd="0" destOrd="0" presId="urn:microsoft.com/office/officeart/2005/8/layout/vList2"/>
    <dgm:cxn modelId="{3B66610D-14CC-4E49-8ECB-165E4A628BE5}" srcId="{7E3C98BD-04F2-4B1A-968C-BB1E0D708650}" destId="{C9A0616F-5E4E-41FE-83B7-E6023C11A8D4}" srcOrd="0" destOrd="0" parTransId="{B3338281-638A-486F-90AA-1CA4D142517D}" sibTransId="{FA8ACC6F-214B-4136-B3B9-F0E4EA380D39}"/>
    <dgm:cxn modelId="{81160E4A-A80F-FA47-AD3E-575FC8B7F37C}" type="presOf" srcId="{268407D2-456E-4D3F-9D5C-06E0D5350F4A}" destId="{A8E113B0-C394-1D46-9BAA-134B6C4F1799}" srcOrd="0" destOrd="0" presId="urn:microsoft.com/office/officeart/2005/8/layout/vList2"/>
    <dgm:cxn modelId="{5744FF52-6686-2B48-8F3D-15480BE13BD5}" type="presOf" srcId="{C9A0616F-5E4E-41FE-83B7-E6023C11A8D4}" destId="{B7EDD77F-3DD3-A64F-9F0C-320BC79B56CA}" srcOrd="0" destOrd="0" presId="urn:microsoft.com/office/officeart/2005/8/layout/vList2"/>
    <dgm:cxn modelId="{06E2BA7D-B0C6-3946-9104-FB7FD7C7047D}" type="presOf" srcId="{3E8C7C13-164F-45A0-B288-B447DF7163BC}" destId="{07C9D966-D191-754E-9D70-EEA599BECEB7}" srcOrd="0" destOrd="0" presId="urn:microsoft.com/office/officeart/2005/8/layout/vList2"/>
    <dgm:cxn modelId="{91199FD1-1884-4759-BB55-FA2D12273D9B}" srcId="{7E3C98BD-04F2-4B1A-968C-BB1E0D708650}" destId="{A21D645E-E8F1-485C-8131-01B2968239BC}" srcOrd="3" destOrd="0" parTransId="{701C09F0-2717-49B1-8C82-CA771C4F219D}" sibTransId="{53F037C5-CE3D-4275-83F3-0B28BC4BBD6C}"/>
    <dgm:cxn modelId="{1BA03CD8-4679-46F5-9779-388B248A9EBA}" srcId="{7E3C98BD-04F2-4B1A-968C-BB1E0D708650}" destId="{268407D2-456E-4D3F-9D5C-06E0D5350F4A}" srcOrd="1" destOrd="0" parTransId="{CDB5982B-24E6-4F48-A55F-A4C00F328A43}" sibTransId="{7E56CB0E-56CF-40AA-89B7-76E697886DF7}"/>
    <dgm:cxn modelId="{FFFB60E2-021A-4E2F-BD39-A39EDC1E6B77}" srcId="{7E3C98BD-04F2-4B1A-968C-BB1E0D708650}" destId="{ACD2CA0A-175C-4965-AEC1-EEA56476BDF3}" srcOrd="4" destOrd="0" parTransId="{AE5C30A0-49BA-4E37-AA61-519E70EEFEC5}" sibTransId="{AED1C162-099D-4E32-8DE9-4F0C35C935F9}"/>
    <dgm:cxn modelId="{6DB165ED-A448-6343-A499-A8839114C245}" type="presOf" srcId="{7E3C98BD-04F2-4B1A-968C-BB1E0D708650}" destId="{B5569232-50A8-B540-920F-FFB1A662A6B6}" srcOrd="0" destOrd="0" presId="urn:microsoft.com/office/officeart/2005/8/layout/vList2"/>
    <dgm:cxn modelId="{234CB9EE-B047-2746-87E3-3396A48CC9EF}" type="presOf" srcId="{ACD2CA0A-175C-4965-AEC1-EEA56476BDF3}" destId="{12FE9DE5-B595-434A-ABEB-D5E6AD85B0BB}" srcOrd="0" destOrd="0" presId="urn:microsoft.com/office/officeart/2005/8/layout/vList2"/>
    <dgm:cxn modelId="{EE2B1BF1-BF39-49BA-8BE6-8BB96555EA9F}" srcId="{7E3C98BD-04F2-4B1A-968C-BB1E0D708650}" destId="{3E8C7C13-164F-45A0-B288-B447DF7163BC}" srcOrd="2" destOrd="0" parTransId="{A21E06B2-26D2-4CBC-BDD5-1093CFABFF77}" sibTransId="{DD974AEA-5185-4590-8D06-2A99E783DCA5}"/>
    <dgm:cxn modelId="{4CFC1E85-580D-5D42-A60D-58C77FB14249}" type="presParOf" srcId="{B5569232-50A8-B540-920F-FFB1A662A6B6}" destId="{B7EDD77F-3DD3-A64F-9F0C-320BC79B56CA}" srcOrd="0" destOrd="0" presId="urn:microsoft.com/office/officeart/2005/8/layout/vList2"/>
    <dgm:cxn modelId="{47B3C404-0B7B-DB49-8AD2-90416D88162C}" type="presParOf" srcId="{B5569232-50A8-B540-920F-FFB1A662A6B6}" destId="{E5407734-7F98-AE4F-B744-A965F0A478C6}" srcOrd="1" destOrd="0" presId="urn:microsoft.com/office/officeart/2005/8/layout/vList2"/>
    <dgm:cxn modelId="{6FF50C16-95CE-A247-9420-E623EDB36F1F}" type="presParOf" srcId="{B5569232-50A8-B540-920F-FFB1A662A6B6}" destId="{A8E113B0-C394-1D46-9BAA-134B6C4F1799}" srcOrd="2" destOrd="0" presId="urn:microsoft.com/office/officeart/2005/8/layout/vList2"/>
    <dgm:cxn modelId="{827A7ABB-0821-D443-8BA2-34B3CC56A432}" type="presParOf" srcId="{B5569232-50A8-B540-920F-FFB1A662A6B6}" destId="{B46353E2-0AB0-B249-8BF3-1BDCDC1E2C4D}" srcOrd="3" destOrd="0" presId="urn:microsoft.com/office/officeart/2005/8/layout/vList2"/>
    <dgm:cxn modelId="{AEFEB549-26DB-4840-BEAA-24DE628EDC52}" type="presParOf" srcId="{B5569232-50A8-B540-920F-FFB1A662A6B6}" destId="{07C9D966-D191-754E-9D70-EEA599BECEB7}" srcOrd="4" destOrd="0" presId="urn:microsoft.com/office/officeart/2005/8/layout/vList2"/>
    <dgm:cxn modelId="{7C92CA6A-3981-7949-B642-52AD80CE22B7}" type="presParOf" srcId="{B5569232-50A8-B540-920F-FFB1A662A6B6}" destId="{2F5E3240-FE9D-1E4E-90D0-3BD658DBC9A0}" srcOrd="5" destOrd="0" presId="urn:microsoft.com/office/officeart/2005/8/layout/vList2"/>
    <dgm:cxn modelId="{EA6E821F-5401-CF42-9865-CA5B42061F30}" type="presParOf" srcId="{B5569232-50A8-B540-920F-FFB1A662A6B6}" destId="{51BD3E20-52E7-E048-8664-7766FBFCE56F}" srcOrd="6" destOrd="0" presId="urn:microsoft.com/office/officeart/2005/8/layout/vList2"/>
    <dgm:cxn modelId="{96873566-15A7-6A4C-B00B-231091CCCB1C}" type="presParOf" srcId="{B5569232-50A8-B540-920F-FFB1A662A6B6}" destId="{34363E34-EBA5-AA41-9B37-2082C6999BD5}" srcOrd="7" destOrd="0" presId="urn:microsoft.com/office/officeart/2005/8/layout/vList2"/>
    <dgm:cxn modelId="{13551881-2D09-C449-924F-82E03881E135}" type="presParOf" srcId="{B5569232-50A8-B540-920F-FFB1A662A6B6}" destId="{12FE9DE5-B595-434A-ABEB-D5E6AD85B0BB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C990DBE-D60A-47CA-9F8B-F97322F4C761}" type="doc">
      <dgm:prSet loTypeId="urn:microsoft.com/office/officeart/2005/8/layout/default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80A863DC-B69C-49B8-A720-A851B89A5730}">
      <dgm:prSet/>
      <dgm:spPr/>
      <dgm:t>
        <a:bodyPr/>
        <a:lstStyle/>
        <a:p>
          <a:r>
            <a:rPr lang="en-US"/>
            <a:t>Ograničene mogućnosti rasta proizvodnje (mandarina)</a:t>
          </a:r>
        </a:p>
      </dgm:t>
    </dgm:pt>
    <dgm:pt modelId="{51A60917-33B7-4C13-88B1-520B3A97B54A}" type="parTrans" cxnId="{1E0E3763-335E-4CE1-8659-4C31C8BE2D6D}">
      <dgm:prSet/>
      <dgm:spPr/>
      <dgm:t>
        <a:bodyPr/>
        <a:lstStyle/>
        <a:p>
          <a:endParaRPr lang="en-US"/>
        </a:p>
      </dgm:t>
    </dgm:pt>
    <dgm:pt modelId="{1ECF42D9-0AE6-41B5-AC05-97882CD8EAB0}" type="sibTrans" cxnId="{1E0E3763-335E-4CE1-8659-4C31C8BE2D6D}">
      <dgm:prSet/>
      <dgm:spPr/>
      <dgm:t>
        <a:bodyPr/>
        <a:lstStyle/>
        <a:p>
          <a:endParaRPr lang="en-US"/>
        </a:p>
      </dgm:t>
    </dgm:pt>
    <dgm:pt modelId="{4E278E01-E469-4F58-A0EF-8923A780B19C}">
      <dgm:prSet/>
      <dgm:spPr/>
      <dgm:t>
        <a:bodyPr/>
        <a:lstStyle/>
        <a:p>
          <a:r>
            <a:rPr lang="en-US" dirty="0" err="1"/>
            <a:t>Neiskorištene</a:t>
          </a:r>
          <a:r>
            <a:rPr lang="en-US" dirty="0"/>
            <a:t> </a:t>
          </a:r>
          <a:r>
            <a:rPr lang="en-US" dirty="0" err="1"/>
            <a:t>mogućnosti</a:t>
          </a:r>
          <a:r>
            <a:rPr lang="en-US" dirty="0"/>
            <a:t> </a:t>
          </a:r>
          <a:r>
            <a:rPr lang="en-US" dirty="0" err="1"/>
            <a:t>prerade</a:t>
          </a:r>
          <a:endParaRPr lang="en-US" dirty="0"/>
        </a:p>
      </dgm:t>
    </dgm:pt>
    <dgm:pt modelId="{5E3D026A-E94F-4612-90DC-E1F0DB256428}" type="parTrans" cxnId="{1BCFF6E5-2D29-45DA-9E99-5E83C8E33CC3}">
      <dgm:prSet/>
      <dgm:spPr/>
      <dgm:t>
        <a:bodyPr/>
        <a:lstStyle/>
        <a:p>
          <a:endParaRPr lang="en-US"/>
        </a:p>
      </dgm:t>
    </dgm:pt>
    <dgm:pt modelId="{DF1A37C5-65F0-4EFC-84E4-5695AFE137B4}" type="sibTrans" cxnId="{1BCFF6E5-2D29-45DA-9E99-5E83C8E33CC3}">
      <dgm:prSet/>
      <dgm:spPr/>
      <dgm:t>
        <a:bodyPr/>
        <a:lstStyle/>
        <a:p>
          <a:endParaRPr lang="en-US"/>
        </a:p>
      </dgm:t>
    </dgm:pt>
    <dgm:pt modelId="{503458C1-23BE-4B5D-900E-491B34D5FAC6}">
      <dgm:prSet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dirty="0" err="1"/>
            <a:t>Neiskorištene</a:t>
          </a:r>
          <a:r>
            <a:rPr lang="en-US" dirty="0"/>
            <a:t> </a:t>
          </a:r>
          <a:r>
            <a:rPr lang="en-US" dirty="0" err="1"/>
            <a:t>mogućnosti</a:t>
          </a:r>
          <a:r>
            <a:rPr lang="en-US" dirty="0"/>
            <a:t> </a:t>
          </a:r>
        </a:p>
        <a:p>
          <a:pPr>
            <a:lnSpc>
              <a:spcPct val="90000"/>
            </a:lnSpc>
            <a:spcAft>
              <a:spcPct val="35000"/>
            </a:spcAft>
          </a:pPr>
          <a:r>
            <a:rPr lang="en-US" dirty="0" err="1"/>
            <a:t>eko-proizvodnje</a:t>
          </a:r>
          <a:endParaRPr lang="en-US" dirty="0"/>
        </a:p>
      </dgm:t>
    </dgm:pt>
    <dgm:pt modelId="{6C3924E6-3569-4185-B84A-0F20495A27F3}" type="parTrans" cxnId="{4C21096E-6A1B-4961-97C0-9FA87DE0CB1B}">
      <dgm:prSet/>
      <dgm:spPr/>
      <dgm:t>
        <a:bodyPr/>
        <a:lstStyle/>
        <a:p>
          <a:endParaRPr lang="en-US"/>
        </a:p>
      </dgm:t>
    </dgm:pt>
    <dgm:pt modelId="{1A98C168-7CAB-402C-98EF-9839BCCF7E73}" type="sibTrans" cxnId="{4C21096E-6A1B-4961-97C0-9FA87DE0CB1B}">
      <dgm:prSet/>
      <dgm:spPr/>
      <dgm:t>
        <a:bodyPr/>
        <a:lstStyle/>
        <a:p>
          <a:endParaRPr lang="en-US"/>
        </a:p>
      </dgm:t>
    </dgm:pt>
    <dgm:pt modelId="{A8DD8C7B-D583-4196-ADAA-DC0A392E0DE0}">
      <dgm:prSet/>
      <dgm:spPr/>
      <dgm:t>
        <a:bodyPr/>
        <a:lstStyle/>
        <a:p>
          <a:r>
            <a:rPr lang="en-US"/>
            <a:t>Ograničene edukacijske mogućnosti</a:t>
          </a:r>
        </a:p>
      </dgm:t>
    </dgm:pt>
    <dgm:pt modelId="{295098B7-F9C3-44C7-BEE2-1932F1D15ECD}" type="parTrans" cxnId="{897E8D01-DA87-4024-A63E-2FE9219C66CA}">
      <dgm:prSet/>
      <dgm:spPr/>
      <dgm:t>
        <a:bodyPr/>
        <a:lstStyle/>
        <a:p>
          <a:endParaRPr lang="en-US"/>
        </a:p>
      </dgm:t>
    </dgm:pt>
    <dgm:pt modelId="{BEF79F0D-DBE4-41C2-9945-A376C1A13692}" type="sibTrans" cxnId="{897E8D01-DA87-4024-A63E-2FE9219C66CA}">
      <dgm:prSet/>
      <dgm:spPr/>
      <dgm:t>
        <a:bodyPr/>
        <a:lstStyle/>
        <a:p>
          <a:endParaRPr lang="en-US"/>
        </a:p>
      </dgm:t>
    </dgm:pt>
    <dgm:pt modelId="{DDB98352-E185-F040-82C1-CE849B63197B}" type="pres">
      <dgm:prSet presAssocID="{9C990DBE-D60A-47CA-9F8B-F97322F4C761}" presName="diagram" presStyleCnt="0">
        <dgm:presLayoutVars>
          <dgm:dir/>
          <dgm:resizeHandles val="exact"/>
        </dgm:presLayoutVars>
      </dgm:prSet>
      <dgm:spPr/>
    </dgm:pt>
    <dgm:pt modelId="{18669B48-DCE6-0B4E-884A-F4034C5CB36E}" type="pres">
      <dgm:prSet presAssocID="{80A863DC-B69C-49B8-A720-A851B89A5730}" presName="node" presStyleLbl="node1" presStyleIdx="0" presStyleCnt="4">
        <dgm:presLayoutVars>
          <dgm:bulletEnabled val="1"/>
        </dgm:presLayoutVars>
      </dgm:prSet>
      <dgm:spPr/>
    </dgm:pt>
    <dgm:pt modelId="{5564E6D0-4923-394F-A979-10A138595B96}" type="pres">
      <dgm:prSet presAssocID="{1ECF42D9-0AE6-41B5-AC05-97882CD8EAB0}" presName="sibTrans" presStyleCnt="0"/>
      <dgm:spPr/>
    </dgm:pt>
    <dgm:pt modelId="{C6570989-61C8-FF4D-A205-173430775613}" type="pres">
      <dgm:prSet presAssocID="{4E278E01-E469-4F58-A0EF-8923A780B19C}" presName="node" presStyleLbl="node1" presStyleIdx="1" presStyleCnt="4">
        <dgm:presLayoutVars>
          <dgm:bulletEnabled val="1"/>
        </dgm:presLayoutVars>
      </dgm:prSet>
      <dgm:spPr/>
    </dgm:pt>
    <dgm:pt modelId="{0697602C-7D1A-384E-8BBE-D9FF792E0422}" type="pres">
      <dgm:prSet presAssocID="{DF1A37C5-65F0-4EFC-84E4-5695AFE137B4}" presName="sibTrans" presStyleCnt="0"/>
      <dgm:spPr/>
    </dgm:pt>
    <dgm:pt modelId="{CC1C4F73-3426-634B-89B2-BD3D9E61D3E5}" type="pres">
      <dgm:prSet presAssocID="{503458C1-23BE-4B5D-900E-491B34D5FAC6}" presName="node" presStyleLbl="node1" presStyleIdx="2" presStyleCnt="4">
        <dgm:presLayoutVars>
          <dgm:bulletEnabled val="1"/>
        </dgm:presLayoutVars>
      </dgm:prSet>
      <dgm:spPr/>
    </dgm:pt>
    <dgm:pt modelId="{20547EDC-AC39-4243-AD81-1D5FCAC0914B}" type="pres">
      <dgm:prSet presAssocID="{1A98C168-7CAB-402C-98EF-9839BCCF7E73}" presName="sibTrans" presStyleCnt="0"/>
      <dgm:spPr/>
    </dgm:pt>
    <dgm:pt modelId="{25019F32-A1E6-F444-9553-BC3E8FF04673}" type="pres">
      <dgm:prSet presAssocID="{A8DD8C7B-D583-4196-ADAA-DC0A392E0DE0}" presName="node" presStyleLbl="node1" presStyleIdx="3" presStyleCnt="4">
        <dgm:presLayoutVars>
          <dgm:bulletEnabled val="1"/>
        </dgm:presLayoutVars>
      </dgm:prSet>
      <dgm:spPr/>
    </dgm:pt>
  </dgm:ptLst>
  <dgm:cxnLst>
    <dgm:cxn modelId="{897E8D01-DA87-4024-A63E-2FE9219C66CA}" srcId="{9C990DBE-D60A-47CA-9F8B-F97322F4C761}" destId="{A8DD8C7B-D583-4196-ADAA-DC0A392E0DE0}" srcOrd="3" destOrd="0" parTransId="{295098B7-F9C3-44C7-BEE2-1932F1D15ECD}" sibTransId="{BEF79F0D-DBE4-41C2-9945-A376C1A13692}"/>
    <dgm:cxn modelId="{43252C18-52CB-594B-A39D-108EF3E4AD74}" type="presOf" srcId="{4E278E01-E469-4F58-A0EF-8923A780B19C}" destId="{C6570989-61C8-FF4D-A205-173430775613}" srcOrd="0" destOrd="0" presId="urn:microsoft.com/office/officeart/2005/8/layout/default"/>
    <dgm:cxn modelId="{87580326-FF04-AB44-A217-FC5A23CE4451}" type="presOf" srcId="{9C990DBE-D60A-47CA-9F8B-F97322F4C761}" destId="{DDB98352-E185-F040-82C1-CE849B63197B}" srcOrd="0" destOrd="0" presId="urn:microsoft.com/office/officeart/2005/8/layout/default"/>
    <dgm:cxn modelId="{1E0E3763-335E-4CE1-8659-4C31C8BE2D6D}" srcId="{9C990DBE-D60A-47CA-9F8B-F97322F4C761}" destId="{80A863DC-B69C-49B8-A720-A851B89A5730}" srcOrd="0" destOrd="0" parTransId="{51A60917-33B7-4C13-88B1-520B3A97B54A}" sibTransId="{1ECF42D9-0AE6-41B5-AC05-97882CD8EAB0}"/>
    <dgm:cxn modelId="{4C21096E-6A1B-4961-97C0-9FA87DE0CB1B}" srcId="{9C990DBE-D60A-47CA-9F8B-F97322F4C761}" destId="{503458C1-23BE-4B5D-900E-491B34D5FAC6}" srcOrd="2" destOrd="0" parTransId="{6C3924E6-3569-4185-B84A-0F20495A27F3}" sibTransId="{1A98C168-7CAB-402C-98EF-9839BCCF7E73}"/>
    <dgm:cxn modelId="{606E8FA1-2C4F-864A-8028-9E0756BAA142}" type="presOf" srcId="{A8DD8C7B-D583-4196-ADAA-DC0A392E0DE0}" destId="{25019F32-A1E6-F444-9553-BC3E8FF04673}" srcOrd="0" destOrd="0" presId="urn:microsoft.com/office/officeart/2005/8/layout/default"/>
    <dgm:cxn modelId="{D36CD8B5-FF04-104A-9151-35ED2A924B3F}" type="presOf" srcId="{503458C1-23BE-4B5D-900E-491B34D5FAC6}" destId="{CC1C4F73-3426-634B-89B2-BD3D9E61D3E5}" srcOrd="0" destOrd="0" presId="urn:microsoft.com/office/officeart/2005/8/layout/default"/>
    <dgm:cxn modelId="{269195C4-F074-4E4F-8616-6EC12D0FB4FF}" type="presOf" srcId="{80A863DC-B69C-49B8-A720-A851B89A5730}" destId="{18669B48-DCE6-0B4E-884A-F4034C5CB36E}" srcOrd="0" destOrd="0" presId="urn:microsoft.com/office/officeart/2005/8/layout/default"/>
    <dgm:cxn modelId="{1BCFF6E5-2D29-45DA-9E99-5E83C8E33CC3}" srcId="{9C990DBE-D60A-47CA-9F8B-F97322F4C761}" destId="{4E278E01-E469-4F58-A0EF-8923A780B19C}" srcOrd="1" destOrd="0" parTransId="{5E3D026A-E94F-4612-90DC-E1F0DB256428}" sibTransId="{DF1A37C5-65F0-4EFC-84E4-5695AFE137B4}"/>
    <dgm:cxn modelId="{0CCE9495-779C-BF4B-9DCA-3888052C381A}" type="presParOf" srcId="{DDB98352-E185-F040-82C1-CE849B63197B}" destId="{18669B48-DCE6-0B4E-884A-F4034C5CB36E}" srcOrd="0" destOrd="0" presId="urn:microsoft.com/office/officeart/2005/8/layout/default"/>
    <dgm:cxn modelId="{0033E02B-ED25-9348-96F8-9B0F9AA2A766}" type="presParOf" srcId="{DDB98352-E185-F040-82C1-CE849B63197B}" destId="{5564E6D0-4923-394F-A979-10A138595B96}" srcOrd="1" destOrd="0" presId="urn:microsoft.com/office/officeart/2005/8/layout/default"/>
    <dgm:cxn modelId="{E7502178-84B6-5D4B-B75B-21FD68E3C067}" type="presParOf" srcId="{DDB98352-E185-F040-82C1-CE849B63197B}" destId="{C6570989-61C8-FF4D-A205-173430775613}" srcOrd="2" destOrd="0" presId="urn:microsoft.com/office/officeart/2005/8/layout/default"/>
    <dgm:cxn modelId="{44C42356-F0E5-E846-B13F-3670416E3A88}" type="presParOf" srcId="{DDB98352-E185-F040-82C1-CE849B63197B}" destId="{0697602C-7D1A-384E-8BBE-D9FF792E0422}" srcOrd="3" destOrd="0" presId="urn:microsoft.com/office/officeart/2005/8/layout/default"/>
    <dgm:cxn modelId="{2C485400-CDBB-0A48-990C-082FC9A352B9}" type="presParOf" srcId="{DDB98352-E185-F040-82C1-CE849B63197B}" destId="{CC1C4F73-3426-634B-89B2-BD3D9E61D3E5}" srcOrd="4" destOrd="0" presId="urn:microsoft.com/office/officeart/2005/8/layout/default"/>
    <dgm:cxn modelId="{F774F3C3-82D4-3645-AD65-F851130A30F5}" type="presParOf" srcId="{DDB98352-E185-F040-82C1-CE849B63197B}" destId="{20547EDC-AC39-4243-AD81-1D5FCAC0914B}" srcOrd="5" destOrd="0" presId="urn:microsoft.com/office/officeart/2005/8/layout/default"/>
    <dgm:cxn modelId="{ECCC570B-7B65-EE41-A33F-B465971EE721}" type="presParOf" srcId="{DDB98352-E185-F040-82C1-CE849B63197B}" destId="{25019F32-A1E6-F444-9553-BC3E8FF04673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A1670D7-65ED-9E43-9787-A09857CACF79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0C164CFB-85E9-FC4A-A10B-5A63BBAE69D3}">
      <dgm:prSet phldrT="[Text]"/>
      <dgm:spPr/>
      <dgm:t>
        <a:bodyPr/>
        <a:lstStyle/>
        <a:p>
          <a:r>
            <a:rPr lang="en-GB" dirty="0"/>
            <a:t>JRS </a:t>
          </a:r>
          <a:r>
            <a:rPr lang="en-GB" dirty="0" err="1"/>
            <a:t>nositelj</a:t>
          </a:r>
          <a:r>
            <a:rPr lang="en-GB" dirty="0"/>
            <a:t> </a:t>
          </a:r>
          <a:r>
            <a:rPr lang="en-GB" dirty="0" err="1"/>
            <a:t>prijave</a:t>
          </a:r>
          <a:endParaRPr lang="en-GB" dirty="0"/>
        </a:p>
      </dgm:t>
    </dgm:pt>
    <dgm:pt modelId="{ADC320A3-9DBA-F745-93A9-EAD14F1F4521}" type="parTrans" cxnId="{6AF0898D-0B84-5E43-964C-02BBD424CB5E}">
      <dgm:prSet/>
      <dgm:spPr/>
      <dgm:t>
        <a:bodyPr/>
        <a:lstStyle/>
        <a:p>
          <a:endParaRPr lang="en-GB"/>
        </a:p>
      </dgm:t>
    </dgm:pt>
    <dgm:pt modelId="{665C7D28-BC4B-1F44-9D08-9C8581932A79}" type="sibTrans" cxnId="{6AF0898D-0B84-5E43-964C-02BBD424CB5E}">
      <dgm:prSet/>
      <dgm:spPr/>
      <dgm:t>
        <a:bodyPr/>
        <a:lstStyle/>
        <a:p>
          <a:endParaRPr lang="en-GB"/>
        </a:p>
      </dgm:t>
    </dgm:pt>
    <dgm:pt modelId="{1059057F-AC44-1541-BB80-21E8A7AF199E}">
      <dgm:prSet phldrT="[Text]"/>
      <dgm:spPr/>
      <dgm:t>
        <a:bodyPr/>
        <a:lstStyle/>
        <a:p>
          <a:r>
            <a:rPr lang="en-GB" dirty="0" err="1"/>
            <a:t>Uvjet</a:t>
          </a:r>
          <a:r>
            <a:rPr lang="en-GB" dirty="0"/>
            <a:t> </a:t>
          </a:r>
          <a:r>
            <a:rPr lang="en-GB" dirty="0" err="1"/>
            <a:t>natječaja</a:t>
          </a:r>
          <a:endParaRPr lang="en-GB" dirty="0"/>
        </a:p>
      </dgm:t>
    </dgm:pt>
    <dgm:pt modelId="{F418F76C-2213-E04D-8176-4762E8D7F306}" type="parTrans" cxnId="{C34FE9F6-35A1-D441-9797-BBC0D3FFB4DC}">
      <dgm:prSet/>
      <dgm:spPr/>
      <dgm:t>
        <a:bodyPr/>
        <a:lstStyle/>
        <a:p>
          <a:endParaRPr lang="en-GB"/>
        </a:p>
      </dgm:t>
    </dgm:pt>
    <dgm:pt modelId="{BBA9327D-CAD6-A946-999B-0D82469A2D47}" type="sibTrans" cxnId="{C34FE9F6-35A1-D441-9797-BBC0D3FFB4DC}">
      <dgm:prSet/>
      <dgm:spPr/>
      <dgm:t>
        <a:bodyPr/>
        <a:lstStyle/>
        <a:p>
          <a:endParaRPr lang="en-GB"/>
        </a:p>
      </dgm:t>
    </dgm:pt>
    <dgm:pt modelId="{534CAD90-0F09-4E44-9F9C-7618C5F9FD15}">
      <dgm:prSet phldrT="[Text]"/>
      <dgm:spPr/>
      <dgm:t>
        <a:bodyPr/>
        <a:lstStyle/>
        <a:p>
          <a:r>
            <a:rPr lang="en-GB" dirty="0"/>
            <a:t>PDV </a:t>
          </a:r>
          <a:r>
            <a:rPr lang="en-GB" dirty="0" err="1"/>
            <a:t>prihvatljiv</a:t>
          </a:r>
          <a:r>
            <a:rPr lang="en-GB" dirty="0"/>
            <a:t> </a:t>
          </a:r>
          <a:r>
            <a:rPr lang="en-GB" dirty="0" err="1"/>
            <a:t>trošak</a:t>
          </a:r>
          <a:endParaRPr lang="en-GB" dirty="0"/>
        </a:p>
      </dgm:t>
    </dgm:pt>
    <dgm:pt modelId="{1FE0ADDD-D230-D549-B6A7-9D503A096501}" type="parTrans" cxnId="{B41D8E95-A3D7-4645-94EE-242B07C7A309}">
      <dgm:prSet/>
      <dgm:spPr/>
      <dgm:t>
        <a:bodyPr/>
        <a:lstStyle/>
        <a:p>
          <a:endParaRPr lang="en-GB"/>
        </a:p>
      </dgm:t>
    </dgm:pt>
    <dgm:pt modelId="{8475F56F-0A74-024C-B704-CDAD3C64F93C}" type="sibTrans" cxnId="{B41D8E95-A3D7-4645-94EE-242B07C7A309}">
      <dgm:prSet/>
      <dgm:spPr/>
      <dgm:t>
        <a:bodyPr/>
        <a:lstStyle/>
        <a:p>
          <a:endParaRPr lang="en-GB"/>
        </a:p>
      </dgm:t>
    </dgm:pt>
    <dgm:pt modelId="{935092A9-DEAF-034C-B69E-3B5F186C145F}">
      <dgm:prSet phldrT="[Text]"/>
      <dgm:spPr/>
      <dgm:t>
        <a:bodyPr/>
        <a:lstStyle/>
        <a:p>
          <a:r>
            <a:rPr lang="en-GB" dirty="0" err="1"/>
            <a:t>Upravitelj</a:t>
          </a:r>
          <a:r>
            <a:rPr lang="en-GB" dirty="0"/>
            <a:t> </a:t>
          </a:r>
          <a:r>
            <a:rPr lang="en-GB" dirty="0" err="1"/>
            <a:t>trgovačko</a:t>
          </a:r>
          <a:r>
            <a:rPr lang="en-GB" dirty="0"/>
            <a:t> </a:t>
          </a:r>
          <a:r>
            <a:rPr lang="en-GB" dirty="0" err="1"/>
            <a:t>društvo</a:t>
          </a:r>
          <a:endParaRPr lang="en-GB" dirty="0"/>
        </a:p>
      </dgm:t>
    </dgm:pt>
    <dgm:pt modelId="{21E47B71-B754-0041-A09B-6EE429C953F8}" type="parTrans" cxnId="{1AF8F793-5A5C-1041-B459-04F02FEFED42}">
      <dgm:prSet/>
      <dgm:spPr/>
      <dgm:t>
        <a:bodyPr/>
        <a:lstStyle/>
        <a:p>
          <a:endParaRPr lang="en-GB"/>
        </a:p>
      </dgm:t>
    </dgm:pt>
    <dgm:pt modelId="{18F293A9-D2B6-4144-A018-CF0F1602A8C5}" type="sibTrans" cxnId="{1AF8F793-5A5C-1041-B459-04F02FEFED42}">
      <dgm:prSet/>
      <dgm:spPr/>
      <dgm:t>
        <a:bodyPr/>
        <a:lstStyle/>
        <a:p>
          <a:endParaRPr lang="en-GB"/>
        </a:p>
      </dgm:t>
    </dgm:pt>
    <dgm:pt modelId="{93CCD86E-B53D-8D42-BF31-552AB67CC3CD}">
      <dgm:prSet phldrT="[Text]"/>
      <dgm:spPr/>
      <dgm:t>
        <a:bodyPr/>
        <a:lstStyle/>
        <a:p>
          <a:r>
            <a:rPr lang="en-GB" dirty="0" err="1"/>
            <a:t>Većinski</a:t>
          </a:r>
          <a:r>
            <a:rPr lang="en-GB" dirty="0"/>
            <a:t> </a:t>
          </a:r>
          <a:r>
            <a:rPr lang="en-GB" dirty="0" err="1"/>
            <a:t>ili</a:t>
          </a:r>
          <a:r>
            <a:rPr lang="en-GB" dirty="0"/>
            <a:t> 100% </a:t>
          </a:r>
          <a:r>
            <a:rPr lang="en-GB" dirty="0" err="1"/>
            <a:t>vlasništvo</a:t>
          </a:r>
          <a:r>
            <a:rPr lang="en-GB" dirty="0"/>
            <a:t> </a:t>
          </a:r>
          <a:r>
            <a:rPr lang="en-GB" dirty="0" err="1"/>
            <a:t>proizvođačke</a:t>
          </a:r>
          <a:r>
            <a:rPr lang="en-GB" dirty="0"/>
            <a:t> </a:t>
          </a:r>
          <a:r>
            <a:rPr lang="en-GB" dirty="0" err="1"/>
            <a:t>organizacije</a:t>
          </a:r>
          <a:r>
            <a:rPr lang="en-GB" dirty="0"/>
            <a:t> </a:t>
          </a:r>
          <a:r>
            <a:rPr lang="en-GB" dirty="0" err="1"/>
            <a:t>korisnika</a:t>
          </a:r>
          <a:r>
            <a:rPr lang="en-GB" dirty="0"/>
            <a:t> </a:t>
          </a:r>
          <a:r>
            <a:rPr lang="en-GB" dirty="0" err="1"/>
            <a:t>ili</a:t>
          </a:r>
          <a:r>
            <a:rPr lang="en-GB" dirty="0"/>
            <a:t> </a:t>
          </a:r>
          <a:r>
            <a:rPr lang="en-GB" dirty="0" err="1"/>
            <a:t>drugog</a:t>
          </a:r>
          <a:r>
            <a:rPr lang="en-GB" dirty="0"/>
            <a:t> </a:t>
          </a:r>
          <a:r>
            <a:rPr lang="en-GB" dirty="0" err="1"/>
            <a:t>oblika</a:t>
          </a:r>
          <a:r>
            <a:rPr lang="en-GB" dirty="0"/>
            <a:t> </a:t>
          </a:r>
          <a:r>
            <a:rPr lang="en-GB" dirty="0" err="1"/>
            <a:t>udruživanja</a:t>
          </a:r>
          <a:endParaRPr lang="en-GB" dirty="0"/>
        </a:p>
      </dgm:t>
    </dgm:pt>
    <dgm:pt modelId="{49D4C9B9-5579-9344-85A3-C8A9D43D215C}" type="parTrans" cxnId="{67F1A635-E51E-5D40-BBBA-0517D58629F3}">
      <dgm:prSet/>
      <dgm:spPr/>
      <dgm:t>
        <a:bodyPr/>
        <a:lstStyle/>
        <a:p>
          <a:endParaRPr lang="en-GB"/>
        </a:p>
      </dgm:t>
    </dgm:pt>
    <dgm:pt modelId="{AA3A0572-EBD7-8847-9A0D-735A51F429C6}" type="sibTrans" cxnId="{67F1A635-E51E-5D40-BBBA-0517D58629F3}">
      <dgm:prSet/>
      <dgm:spPr/>
      <dgm:t>
        <a:bodyPr/>
        <a:lstStyle/>
        <a:p>
          <a:endParaRPr lang="en-GB"/>
        </a:p>
      </dgm:t>
    </dgm:pt>
    <dgm:pt modelId="{CB25EE2D-D40E-B241-B0B4-0606DF666538}">
      <dgm:prSet phldrT="[Text]"/>
      <dgm:spPr/>
      <dgm:t>
        <a:bodyPr/>
        <a:lstStyle/>
        <a:p>
          <a:r>
            <a:rPr lang="en-GB" dirty="0" err="1"/>
            <a:t>Mogućnost</a:t>
          </a:r>
          <a:r>
            <a:rPr lang="en-GB" dirty="0"/>
            <a:t> </a:t>
          </a:r>
          <a:r>
            <a:rPr lang="en-GB" dirty="0" err="1"/>
            <a:t>dugoročnog</a:t>
          </a:r>
          <a:r>
            <a:rPr lang="en-GB" dirty="0"/>
            <a:t> </a:t>
          </a:r>
          <a:r>
            <a:rPr lang="en-GB" dirty="0" err="1"/>
            <a:t>planiranja</a:t>
          </a:r>
          <a:endParaRPr lang="en-GB" dirty="0"/>
        </a:p>
      </dgm:t>
    </dgm:pt>
    <dgm:pt modelId="{3329847C-EEB4-8C41-969F-EC39457009DF}" type="parTrans" cxnId="{E8BF8153-D8CB-434B-88FA-38574A2C5DC5}">
      <dgm:prSet/>
      <dgm:spPr/>
      <dgm:t>
        <a:bodyPr/>
        <a:lstStyle/>
        <a:p>
          <a:endParaRPr lang="en-GB"/>
        </a:p>
      </dgm:t>
    </dgm:pt>
    <dgm:pt modelId="{77B36BD6-400D-F146-88B9-CF56FD14590E}" type="sibTrans" cxnId="{E8BF8153-D8CB-434B-88FA-38574A2C5DC5}">
      <dgm:prSet/>
      <dgm:spPr/>
      <dgm:t>
        <a:bodyPr/>
        <a:lstStyle/>
        <a:p>
          <a:endParaRPr lang="en-GB"/>
        </a:p>
      </dgm:t>
    </dgm:pt>
    <dgm:pt modelId="{CCD59003-5D8A-3242-95D3-FB1ED8B50830}">
      <dgm:prSet phldrT="[Text]"/>
      <dgm:spPr/>
      <dgm:t>
        <a:bodyPr/>
        <a:lstStyle/>
        <a:p>
          <a:r>
            <a:rPr lang="en-GB" dirty="0" err="1"/>
            <a:t>Stručna</a:t>
          </a:r>
          <a:r>
            <a:rPr lang="en-GB" dirty="0"/>
            <a:t> </a:t>
          </a:r>
          <a:r>
            <a:rPr lang="en-GB" dirty="0" err="1"/>
            <a:t>i</a:t>
          </a:r>
          <a:r>
            <a:rPr lang="en-GB" dirty="0"/>
            <a:t> </a:t>
          </a:r>
          <a:r>
            <a:rPr lang="en-GB" dirty="0" err="1"/>
            <a:t>tehnička</a:t>
          </a:r>
          <a:r>
            <a:rPr lang="en-GB" dirty="0"/>
            <a:t> </a:t>
          </a:r>
          <a:r>
            <a:rPr lang="en-GB" dirty="0" err="1"/>
            <a:t>pomoć</a:t>
          </a:r>
          <a:r>
            <a:rPr lang="en-GB" dirty="0"/>
            <a:t> u </a:t>
          </a:r>
          <a:r>
            <a:rPr lang="en-GB" dirty="0" err="1"/>
            <a:t>pripremi</a:t>
          </a:r>
          <a:r>
            <a:rPr lang="en-GB" dirty="0"/>
            <a:t> </a:t>
          </a:r>
          <a:r>
            <a:rPr lang="en-GB" dirty="0" err="1"/>
            <a:t>prijave</a:t>
          </a:r>
          <a:endParaRPr lang="en-GB" dirty="0"/>
        </a:p>
      </dgm:t>
    </dgm:pt>
    <dgm:pt modelId="{2FAE0269-73B9-A54F-AB2E-DBBA2CFF0320}" type="parTrans" cxnId="{B58EB28F-C3EA-644F-9CD4-6BA487E4D04B}">
      <dgm:prSet/>
      <dgm:spPr/>
      <dgm:t>
        <a:bodyPr/>
        <a:lstStyle/>
        <a:p>
          <a:endParaRPr lang="en-GB"/>
        </a:p>
      </dgm:t>
    </dgm:pt>
    <dgm:pt modelId="{759E782B-9291-1C49-89C4-57C850FAD44A}" type="sibTrans" cxnId="{B58EB28F-C3EA-644F-9CD4-6BA487E4D04B}">
      <dgm:prSet/>
      <dgm:spPr/>
      <dgm:t>
        <a:bodyPr/>
        <a:lstStyle/>
        <a:p>
          <a:endParaRPr lang="en-GB"/>
        </a:p>
      </dgm:t>
    </dgm:pt>
    <dgm:pt modelId="{EE71EFD2-EEBB-F446-9B33-2D344CBA45E5}">
      <dgm:prSet phldrT="[Text]"/>
      <dgm:spPr/>
      <dgm:t>
        <a:bodyPr/>
        <a:lstStyle/>
        <a:p>
          <a:r>
            <a:rPr lang="en-GB" dirty="0" err="1"/>
            <a:t>Odbitak</a:t>
          </a:r>
          <a:r>
            <a:rPr lang="en-GB" dirty="0"/>
            <a:t> </a:t>
          </a:r>
          <a:r>
            <a:rPr lang="en-GB" dirty="0" err="1"/>
            <a:t>predporeza</a:t>
          </a:r>
          <a:r>
            <a:rPr lang="en-GB" dirty="0"/>
            <a:t> (PDV) u </a:t>
          </a:r>
          <a:r>
            <a:rPr lang="en-GB" dirty="0" err="1"/>
            <a:t>poslovanju</a:t>
          </a:r>
          <a:endParaRPr lang="en-GB" dirty="0"/>
        </a:p>
      </dgm:t>
    </dgm:pt>
    <dgm:pt modelId="{7993E675-5206-E749-AA72-F9CF8F1DDBDC}" type="parTrans" cxnId="{8FEE4135-15A6-8D47-8BAB-C3E4E03C7B68}">
      <dgm:prSet/>
      <dgm:spPr/>
      <dgm:t>
        <a:bodyPr/>
        <a:lstStyle/>
        <a:p>
          <a:endParaRPr lang="en-GB"/>
        </a:p>
      </dgm:t>
    </dgm:pt>
    <dgm:pt modelId="{B2090722-D489-774A-AF3A-8E4AEB4FFCE1}" type="sibTrans" cxnId="{8FEE4135-15A6-8D47-8BAB-C3E4E03C7B68}">
      <dgm:prSet/>
      <dgm:spPr/>
      <dgm:t>
        <a:bodyPr/>
        <a:lstStyle/>
        <a:p>
          <a:endParaRPr lang="en-GB"/>
        </a:p>
      </dgm:t>
    </dgm:pt>
    <dgm:pt modelId="{802CDC78-D630-D049-A33C-6582E7566B82}">
      <dgm:prSet phldrT="[Text]"/>
      <dgm:spPr/>
      <dgm:t>
        <a:bodyPr/>
        <a:lstStyle/>
        <a:p>
          <a:r>
            <a:rPr lang="en-GB" dirty="0" err="1"/>
            <a:t>Jamstvo</a:t>
          </a:r>
          <a:r>
            <a:rPr lang="en-GB" dirty="0"/>
            <a:t> </a:t>
          </a:r>
          <a:r>
            <a:rPr lang="en-GB" dirty="0" err="1"/>
            <a:t>održivosti</a:t>
          </a:r>
          <a:r>
            <a:rPr lang="en-GB" dirty="0"/>
            <a:t> </a:t>
          </a:r>
          <a:r>
            <a:rPr lang="en-GB" dirty="0" err="1"/>
            <a:t>i</a:t>
          </a:r>
          <a:r>
            <a:rPr lang="en-GB" dirty="0"/>
            <a:t> </a:t>
          </a:r>
          <a:r>
            <a:rPr lang="en-GB" dirty="0" err="1"/>
            <a:t>jačanja</a:t>
          </a:r>
          <a:r>
            <a:rPr lang="en-GB" dirty="0"/>
            <a:t> </a:t>
          </a:r>
          <a:r>
            <a:rPr lang="en-GB" dirty="0" err="1"/>
            <a:t>konkurentnosti</a:t>
          </a:r>
          <a:endParaRPr lang="en-GB" dirty="0"/>
        </a:p>
      </dgm:t>
    </dgm:pt>
    <dgm:pt modelId="{AA6C7040-D07D-5F49-88BE-3034BC2D0D33}" type="parTrans" cxnId="{7E328BCF-AE6A-4348-A103-4C6F46200D03}">
      <dgm:prSet/>
      <dgm:spPr/>
      <dgm:t>
        <a:bodyPr/>
        <a:lstStyle/>
        <a:p>
          <a:endParaRPr lang="en-GB"/>
        </a:p>
      </dgm:t>
    </dgm:pt>
    <dgm:pt modelId="{959B653E-5C53-114B-9DD0-E40602DA3060}" type="sibTrans" cxnId="{7E328BCF-AE6A-4348-A103-4C6F46200D03}">
      <dgm:prSet/>
      <dgm:spPr/>
      <dgm:t>
        <a:bodyPr/>
        <a:lstStyle/>
        <a:p>
          <a:endParaRPr lang="en-GB"/>
        </a:p>
      </dgm:t>
    </dgm:pt>
    <dgm:pt modelId="{EA89B851-267C-2645-AFF6-3890B2FF31E5}">
      <dgm:prSet phldrT="[Text]"/>
      <dgm:spPr/>
      <dgm:t>
        <a:bodyPr/>
        <a:lstStyle/>
        <a:p>
          <a:r>
            <a:rPr lang="en-GB" dirty="0" err="1"/>
            <a:t>Prednosti</a:t>
          </a:r>
          <a:endParaRPr lang="en-GB" dirty="0"/>
        </a:p>
      </dgm:t>
    </dgm:pt>
    <dgm:pt modelId="{33CC16B8-03A2-F14C-A080-EF07CA11E20C}" type="parTrans" cxnId="{9F19CABC-FABC-A946-BA31-2D0A5C58C896}">
      <dgm:prSet/>
      <dgm:spPr/>
      <dgm:t>
        <a:bodyPr/>
        <a:lstStyle/>
        <a:p>
          <a:endParaRPr lang="en-GB"/>
        </a:p>
      </dgm:t>
    </dgm:pt>
    <dgm:pt modelId="{F566F3AC-8B87-2446-A8BB-FE6D996394C1}" type="sibTrans" cxnId="{9F19CABC-FABC-A946-BA31-2D0A5C58C896}">
      <dgm:prSet/>
      <dgm:spPr/>
      <dgm:t>
        <a:bodyPr/>
        <a:lstStyle/>
        <a:p>
          <a:endParaRPr lang="en-GB"/>
        </a:p>
      </dgm:t>
    </dgm:pt>
    <dgm:pt modelId="{D326D03F-7C2F-BD47-8FCB-DED0415F5044}" type="pres">
      <dgm:prSet presAssocID="{AA1670D7-65ED-9E43-9787-A09857CACF79}" presName="linear" presStyleCnt="0">
        <dgm:presLayoutVars>
          <dgm:animLvl val="lvl"/>
          <dgm:resizeHandles val="exact"/>
        </dgm:presLayoutVars>
      </dgm:prSet>
      <dgm:spPr/>
    </dgm:pt>
    <dgm:pt modelId="{B22713EF-1912-4F47-8FDA-DE2FE719036F}" type="pres">
      <dgm:prSet presAssocID="{0C164CFB-85E9-FC4A-A10B-5A63BBAE69D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3B6F4FD-A2C1-3B46-AADF-1EC802A170C4}" type="pres">
      <dgm:prSet presAssocID="{0C164CFB-85E9-FC4A-A10B-5A63BBAE69D3}" presName="childText" presStyleLbl="revTx" presStyleIdx="0" presStyleCnt="3">
        <dgm:presLayoutVars>
          <dgm:bulletEnabled val="1"/>
        </dgm:presLayoutVars>
      </dgm:prSet>
      <dgm:spPr/>
    </dgm:pt>
    <dgm:pt modelId="{A9B2678C-F769-3045-82F3-AB17B9462499}" type="pres">
      <dgm:prSet presAssocID="{935092A9-DEAF-034C-B69E-3B5F186C145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9316164-079D-1B4E-B11E-AE86FE598491}" type="pres">
      <dgm:prSet presAssocID="{935092A9-DEAF-034C-B69E-3B5F186C145F}" presName="childText" presStyleLbl="revTx" presStyleIdx="1" presStyleCnt="3">
        <dgm:presLayoutVars>
          <dgm:bulletEnabled val="1"/>
        </dgm:presLayoutVars>
      </dgm:prSet>
      <dgm:spPr/>
    </dgm:pt>
    <dgm:pt modelId="{DA4714F5-9021-194B-BE21-4A65AD971520}" type="pres">
      <dgm:prSet presAssocID="{EA89B851-267C-2645-AFF6-3890B2FF31E5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DAE547CF-3DFA-0844-B97A-9CCECA2B6367}" type="pres">
      <dgm:prSet presAssocID="{EA89B851-267C-2645-AFF6-3890B2FF31E5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54B47B14-88C1-4041-B5C2-9C4CDB19446E}" type="presOf" srcId="{CB25EE2D-D40E-B241-B0B4-0606DF666538}" destId="{DAE547CF-3DFA-0844-B97A-9CCECA2B6367}" srcOrd="0" destOrd="0" presId="urn:microsoft.com/office/officeart/2005/8/layout/vList2"/>
    <dgm:cxn modelId="{8FEE4135-15A6-8D47-8BAB-C3E4E03C7B68}" srcId="{EA89B851-267C-2645-AFF6-3890B2FF31E5}" destId="{EE71EFD2-EEBB-F446-9B33-2D344CBA45E5}" srcOrd="1" destOrd="0" parTransId="{7993E675-5206-E749-AA72-F9CF8F1DDBDC}" sibTransId="{B2090722-D489-774A-AF3A-8E4AEB4FFCE1}"/>
    <dgm:cxn modelId="{67F1A635-E51E-5D40-BBBA-0517D58629F3}" srcId="{935092A9-DEAF-034C-B69E-3B5F186C145F}" destId="{93CCD86E-B53D-8D42-BF31-552AB67CC3CD}" srcOrd="0" destOrd="0" parTransId="{49D4C9B9-5579-9344-85A3-C8A9D43D215C}" sibTransId="{AA3A0572-EBD7-8847-9A0D-735A51F429C6}"/>
    <dgm:cxn modelId="{B31F5242-A336-9945-9776-0F2B49CF4BBE}" type="presOf" srcId="{AA1670D7-65ED-9E43-9787-A09857CACF79}" destId="{D326D03F-7C2F-BD47-8FCB-DED0415F5044}" srcOrd="0" destOrd="0" presId="urn:microsoft.com/office/officeart/2005/8/layout/vList2"/>
    <dgm:cxn modelId="{B7F98F4B-81AB-1443-A8B6-2F6290B1469D}" type="presOf" srcId="{1059057F-AC44-1541-BB80-21E8A7AF199E}" destId="{63B6F4FD-A2C1-3B46-AADF-1EC802A170C4}" srcOrd="0" destOrd="0" presId="urn:microsoft.com/office/officeart/2005/8/layout/vList2"/>
    <dgm:cxn modelId="{E8BF8153-D8CB-434B-88FA-38574A2C5DC5}" srcId="{EA89B851-267C-2645-AFF6-3890B2FF31E5}" destId="{CB25EE2D-D40E-B241-B0B4-0606DF666538}" srcOrd="0" destOrd="0" parTransId="{3329847C-EEB4-8C41-969F-EC39457009DF}" sibTransId="{77B36BD6-400D-F146-88B9-CF56FD14590E}"/>
    <dgm:cxn modelId="{8944B559-C6BB-0B4D-A336-B4C48256F6D7}" type="presOf" srcId="{802CDC78-D630-D049-A33C-6582E7566B82}" destId="{DAE547CF-3DFA-0844-B97A-9CCECA2B6367}" srcOrd="0" destOrd="2" presId="urn:microsoft.com/office/officeart/2005/8/layout/vList2"/>
    <dgm:cxn modelId="{6AF0898D-0B84-5E43-964C-02BBD424CB5E}" srcId="{AA1670D7-65ED-9E43-9787-A09857CACF79}" destId="{0C164CFB-85E9-FC4A-A10B-5A63BBAE69D3}" srcOrd="0" destOrd="0" parTransId="{ADC320A3-9DBA-F745-93A9-EAD14F1F4521}" sibTransId="{665C7D28-BC4B-1F44-9D08-9C8581932A79}"/>
    <dgm:cxn modelId="{B58EB28F-C3EA-644F-9CD4-6BA487E4D04B}" srcId="{0C164CFB-85E9-FC4A-A10B-5A63BBAE69D3}" destId="{CCD59003-5D8A-3242-95D3-FB1ED8B50830}" srcOrd="2" destOrd="0" parTransId="{2FAE0269-73B9-A54F-AB2E-DBBA2CFF0320}" sibTransId="{759E782B-9291-1C49-89C4-57C850FAD44A}"/>
    <dgm:cxn modelId="{1AF8F793-5A5C-1041-B459-04F02FEFED42}" srcId="{AA1670D7-65ED-9E43-9787-A09857CACF79}" destId="{935092A9-DEAF-034C-B69E-3B5F186C145F}" srcOrd="1" destOrd="0" parTransId="{21E47B71-B754-0041-A09B-6EE429C953F8}" sibTransId="{18F293A9-D2B6-4144-A018-CF0F1602A8C5}"/>
    <dgm:cxn modelId="{B41D8E95-A3D7-4645-94EE-242B07C7A309}" srcId="{0C164CFB-85E9-FC4A-A10B-5A63BBAE69D3}" destId="{534CAD90-0F09-4E44-9F9C-7618C5F9FD15}" srcOrd="1" destOrd="0" parTransId="{1FE0ADDD-D230-D549-B6A7-9D503A096501}" sibTransId="{8475F56F-0A74-024C-B704-CDAD3C64F93C}"/>
    <dgm:cxn modelId="{E3C1E19F-299C-254B-BBAF-726E21C9A51B}" type="presOf" srcId="{CCD59003-5D8A-3242-95D3-FB1ED8B50830}" destId="{63B6F4FD-A2C1-3B46-AADF-1EC802A170C4}" srcOrd="0" destOrd="2" presId="urn:microsoft.com/office/officeart/2005/8/layout/vList2"/>
    <dgm:cxn modelId="{4526B8A1-9A2C-1E47-A7CE-365178A778AB}" type="presOf" srcId="{534CAD90-0F09-4E44-9F9C-7618C5F9FD15}" destId="{63B6F4FD-A2C1-3B46-AADF-1EC802A170C4}" srcOrd="0" destOrd="1" presId="urn:microsoft.com/office/officeart/2005/8/layout/vList2"/>
    <dgm:cxn modelId="{02F789B2-0B59-A145-A3B7-79D246CF021C}" type="presOf" srcId="{93CCD86E-B53D-8D42-BF31-552AB67CC3CD}" destId="{E9316164-079D-1B4E-B11E-AE86FE598491}" srcOrd="0" destOrd="0" presId="urn:microsoft.com/office/officeart/2005/8/layout/vList2"/>
    <dgm:cxn modelId="{3AC81CB3-CB61-B34A-AAFB-E289959C15F2}" type="presOf" srcId="{935092A9-DEAF-034C-B69E-3B5F186C145F}" destId="{A9B2678C-F769-3045-82F3-AB17B9462499}" srcOrd="0" destOrd="0" presId="urn:microsoft.com/office/officeart/2005/8/layout/vList2"/>
    <dgm:cxn modelId="{9F19CABC-FABC-A946-BA31-2D0A5C58C896}" srcId="{AA1670D7-65ED-9E43-9787-A09857CACF79}" destId="{EA89B851-267C-2645-AFF6-3890B2FF31E5}" srcOrd="2" destOrd="0" parTransId="{33CC16B8-03A2-F14C-A080-EF07CA11E20C}" sibTransId="{F566F3AC-8B87-2446-A8BB-FE6D996394C1}"/>
    <dgm:cxn modelId="{6B81C6C3-E0E6-DC4C-84A8-9D0D34FDE919}" type="presOf" srcId="{0C164CFB-85E9-FC4A-A10B-5A63BBAE69D3}" destId="{B22713EF-1912-4F47-8FDA-DE2FE719036F}" srcOrd="0" destOrd="0" presId="urn:microsoft.com/office/officeart/2005/8/layout/vList2"/>
    <dgm:cxn modelId="{7E328BCF-AE6A-4348-A103-4C6F46200D03}" srcId="{EA89B851-267C-2645-AFF6-3890B2FF31E5}" destId="{802CDC78-D630-D049-A33C-6582E7566B82}" srcOrd="2" destOrd="0" parTransId="{AA6C7040-D07D-5F49-88BE-3034BC2D0D33}" sibTransId="{959B653E-5C53-114B-9DD0-E40602DA3060}"/>
    <dgm:cxn modelId="{3C2F70DD-1307-C04E-A56C-E49760B5D2C0}" type="presOf" srcId="{EE71EFD2-EEBB-F446-9B33-2D344CBA45E5}" destId="{DAE547CF-3DFA-0844-B97A-9CCECA2B6367}" srcOrd="0" destOrd="1" presId="urn:microsoft.com/office/officeart/2005/8/layout/vList2"/>
    <dgm:cxn modelId="{C34FE9F6-35A1-D441-9797-BBC0D3FFB4DC}" srcId="{0C164CFB-85E9-FC4A-A10B-5A63BBAE69D3}" destId="{1059057F-AC44-1541-BB80-21E8A7AF199E}" srcOrd="0" destOrd="0" parTransId="{F418F76C-2213-E04D-8176-4762E8D7F306}" sibTransId="{BBA9327D-CAD6-A946-999B-0D82469A2D47}"/>
    <dgm:cxn modelId="{EC530FF8-2AB5-6C49-B469-AA26AA586C07}" type="presOf" srcId="{EA89B851-267C-2645-AFF6-3890B2FF31E5}" destId="{DA4714F5-9021-194B-BE21-4A65AD971520}" srcOrd="0" destOrd="0" presId="urn:microsoft.com/office/officeart/2005/8/layout/vList2"/>
    <dgm:cxn modelId="{4D37D313-AB55-3240-86E1-F7F9AD374480}" type="presParOf" srcId="{D326D03F-7C2F-BD47-8FCB-DED0415F5044}" destId="{B22713EF-1912-4F47-8FDA-DE2FE719036F}" srcOrd="0" destOrd="0" presId="urn:microsoft.com/office/officeart/2005/8/layout/vList2"/>
    <dgm:cxn modelId="{77804746-E84F-094C-960E-EF3FFDF90670}" type="presParOf" srcId="{D326D03F-7C2F-BD47-8FCB-DED0415F5044}" destId="{63B6F4FD-A2C1-3B46-AADF-1EC802A170C4}" srcOrd="1" destOrd="0" presId="urn:microsoft.com/office/officeart/2005/8/layout/vList2"/>
    <dgm:cxn modelId="{FFFA703A-4239-DD4E-AC64-2E7987F2DF24}" type="presParOf" srcId="{D326D03F-7C2F-BD47-8FCB-DED0415F5044}" destId="{A9B2678C-F769-3045-82F3-AB17B9462499}" srcOrd="2" destOrd="0" presId="urn:microsoft.com/office/officeart/2005/8/layout/vList2"/>
    <dgm:cxn modelId="{3B99B4D5-0505-E74E-A32D-29ED9AD5B672}" type="presParOf" srcId="{D326D03F-7C2F-BD47-8FCB-DED0415F5044}" destId="{E9316164-079D-1B4E-B11E-AE86FE598491}" srcOrd="3" destOrd="0" presId="urn:microsoft.com/office/officeart/2005/8/layout/vList2"/>
    <dgm:cxn modelId="{BD4FA1BE-C609-BD45-9337-29D8525DA61B}" type="presParOf" srcId="{D326D03F-7C2F-BD47-8FCB-DED0415F5044}" destId="{DA4714F5-9021-194B-BE21-4A65AD971520}" srcOrd="4" destOrd="0" presId="urn:microsoft.com/office/officeart/2005/8/layout/vList2"/>
    <dgm:cxn modelId="{A5F5D79E-AD1B-F442-8BBA-347A5A9CFAE3}" type="presParOf" srcId="{D326D03F-7C2F-BD47-8FCB-DED0415F5044}" destId="{DAE547CF-3DFA-0844-B97A-9CCECA2B6367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F241AA7-D318-4E6D-A3EA-84D3AB66E024}" type="doc">
      <dgm:prSet loTypeId="urn:microsoft.com/office/officeart/2005/8/layout/vList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B62168B-28DA-4827-8D8E-8F4200922C64}">
      <dgm:prSet/>
      <dgm:spPr/>
      <dgm:t>
        <a:bodyPr/>
        <a:lstStyle/>
        <a:p>
          <a:r>
            <a:rPr lang="hr-HR" b="1" dirty="0"/>
            <a:t>Plan razvoja DNŽ do 2027</a:t>
          </a:r>
          <a:endParaRPr lang="hr-HR" dirty="0"/>
        </a:p>
      </dgm:t>
    </dgm:pt>
    <dgm:pt modelId="{2E300B1E-0332-49D6-A299-B702F362413A}" type="parTrans" cxnId="{31708553-5E41-495F-9B8D-0CA2AB944630}">
      <dgm:prSet/>
      <dgm:spPr/>
      <dgm:t>
        <a:bodyPr/>
        <a:lstStyle/>
        <a:p>
          <a:endParaRPr lang="en-US"/>
        </a:p>
      </dgm:t>
    </dgm:pt>
    <dgm:pt modelId="{7662CC28-76A5-45D6-8232-448749A407FA}" type="sibTrans" cxnId="{31708553-5E41-495F-9B8D-0CA2AB944630}">
      <dgm:prSet/>
      <dgm:spPr/>
      <dgm:t>
        <a:bodyPr/>
        <a:lstStyle/>
        <a:p>
          <a:endParaRPr lang="en-US"/>
        </a:p>
      </dgm:t>
    </dgm:pt>
    <dgm:pt modelId="{C4807D63-2214-4EAC-AA1D-059825EA7971}">
      <dgm:prSet/>
      <dgm:spPr/>
      <dgm:t>
        <a:bodyPr/>
        <a:lstStyle/>
        <a:p>
          <a:r>
            <a:rPr lang="hr-HR" dirty="0"/>
            <a:t>Usporedba RDC Osijek 99 </a:t>
          </a:r>
          <a:r>
            <a:rPr lang="hr-HR" dirty="0" err="1"/>
            <a:t>mil</a:t>
          </a:r>
          <a:r>
            <a:rPr lang="hr-HR" dirty="0"/>
            <a:t> kn</a:t>
          </a:r>
          <a:endParaRPr lang="en-US" dirty="0"/>
        </a:p>
      </dgm:t>
    </dgm:pt>
    <dgm:pt modelId="{A2EE2AD1-FA5F-4B4B-A4D6-6A0842B8DACC}" type="parTrans" cxnId="{29D2C3BB-EEAF-4AB2-B9E2-059D73181882}">
      <dgm:prSet/>
      <dgm:spPr/>
      <dgm:t>
        <a:bodyPr/>
        <a:lstStyle/>
        <a:p>
          <a:endParaRPr lang="en-US"/>
        </a:p>
      </dgm:t>
    </dgm:pt>
    <dgm:pt modelId="{61B9A438-5E3D-4100-81FB-8D66C7DA749C}" type="sibTrans" cxnId="{29D2C3BB-EEAF-4AB2-B9E2-059D73181882}">
      <dgm:prSet/>
      <dgm:spPr/>
      <dgm:t>
        <a:bodyPr/>
        <a:lstStyle/>
        <a:p>
          <a:endParaRPr lang="en-US"/>
        </a:p>
      </dgm:t>
    </dgm:pt>
    <dgm:pt modelId="{A706707B-65ED-417C-B45B-CE668142DDBB}">
      <dgm:prSet/>
      <dgm:spPr/>
      <dgm:t>
        <a:bodyPr/>
        <a:lstStyle/>
        <a:p>
          <a:r>
            <a:rPr lang="hr-HR" dirty="0"/>
            <a:t>Trošak zemljišta</a:t>
          </a:r>
          <a:endParaRPr lang="en-US" dirty="0"/>
        </a:p>
      </dgm:t>
    </dgm:pt>
    <dgm:pt modelId="{92627D25-31DD-4288-9B2E-7259CAD84452}" type="parTrans" cxnId="{93FA43D1-0CD7-417F-8053-DC8C92C74D9C}">
      <dgm:prSet/>
      <dgm:spPr/>
      <dgm:t>
        <a:bodyPr/>
        <a:lstStyle/>
        <a:p>
          <a:endParaRPr lang="en-US"/>
        </a:p>
      </dgm:t>
    </dgm:pt>
    <dgm:pt modelId="{5B19D457-3927-4EB7-9691-58BAC77C6908}" type="sibTrans" cxnId="{93FA43D1-0CD7-417F-8053-DC8C92C74D9C}">
      <dgm:prSet/>
      <dgm:spPr/>
      <dgm:t>
        <a:bodyPr/>
        <a:lstStyle/>
        <a:p>
          <a:endParaRPr lang="en-US"/>
        </a:p>
      </dgm:t>
    </dgm:pt>
    <dgm:pt modelId="{87399040-FD45-4AF2-ACB6-343B4B0B2B6E}">
      <dgm:prSet/>
      <dgm:spPr/>
      <dgm:t>
        <a:bodyPr/>
        <a:lstStyle/>
        <a:p>
          <a:r>
            <a:rPr lang="hr-HR" dirty="0"/>
            <a:t>Financijski uvjeti Poziva:</a:t>
          </a:r>
          <a:endParaRPr lang="en-US" dirty="0"/>
        </a:p>
      </dgm:t>
    </dgm:pt>
    <dgm:pt modelId="{7A1F4D59-4B39-4390-A025-6300AFADE426}" type="parTrans" cxnId="{58D43C80-4C1B-4708-B980-4D5AF21E0787}">
      <dgm:prSet/>
      <dgm:spPr/>
      <dgm:t>
        <a:bodyPr/>
        <a:lstStyle/>
        <a:p>
          <a:endParaRPr lang="en-US"/>
        </a:p>
      </dgm:t>
    </dgm:pt>
    <dgm:pt modelId="{B22BC511-A8A4-4ECE-A85D-BA0BCC3E9E0E}" type="sibTrans" cxnId="{58D43C80-4C1B-4708-B980-4D5AF21E0787}">
      <dgm:prSet/>
      <dgm:spPr/>
      <dgm:t>
        <a:bodyPr/>
        <a:lstStyle/>
        <a:p>
          <a:endParaRPr lang="en-US"/>
        </a:p>
      </dgm:t>
    </dgm:pt>
    <dgm:pt modelId="{9C1F222F-2186-474E-B20F-49577EC0663B}">
      <dgm:prSet/>
      <dgm:spPr/>
      <dgm:t>
        <a:bodyPr/>
        <a:lstStyle/>
        <a:p>
          <a:r>
            <a:rPr lang="hr-HR" b="1" dirty="0"/>
            <a:t>Max visina investicije uz kriterij 70%: 107 </a:t>
          </a:r>
          <a:r>
            <a:rPr lang="hr-HR" b="1" dirty="0" err="1"/>
            <a:t>mil</a:t>
          </a:r>
          <a:r>
            <a:rPr lang="hr-HR" b="1" dirty="0"/>
            <a:t> kn </a:t>
          </a:r>
          <a:r>
            <a:rPr lang="hr-HR" b="1" dirty="0" err="1"/>
            <a:t>uklj</a:t>
          </a:r>
          <a:r>
            <a:rPr lang="hr-HR" b="1" dirty="0"/>
            <a:t>. PDV</a:t>
          </a:r>
          <a:endParaRPr lang="en-US" dirty="0"/>
        </a:p>
      </dgm:t>
    </dgm:pt>
    <dgm:pt modelId="{D8D6F692-9572-458A-A13D-9C807C5160B0}" type="parTrans" cxnId="{479FC31C-36F1-439A-97A2-91A1F5737F80}">
      <dgm:prSet/>
      <dgm:spPr/>
      <dgm:t>
        <a:bodyPr/>
        <a:lstStyle/>
        <a:p>
          <a:endParaRPr lang="en-US"/>
        </a:p>
      </dgm:t>
    </dgm:pt>
    <dgm:pt modelId="{B34F08A7-69B0-407A-B568-5919F46D6D23}" type="sibTrans" cxnId="{479FC31C-36F1-439A-97A2-91A1F5737F80}">
      <dgm:prSet/>
      <dgm:spPr/>
      <dgm:t>
        <a:bodyPr/>
        <a:lstStyle/>
        <a:p>
          <a:endParaRPr lang="en-US"/>
        </a:p>
      </dgm:t>
    </dgm:pt>
    <dgm:pt modelId="{9D89A80E-53D5-F142-9E31-48D3F879406D}">
      <dgm:prSet/>
      <dgm:spPr/>
      <dgm:t>
        <a:bodyPr/>
        <a:lstStyle/>
        <a:p>
          <a:r>
            <a:rPr lang="hr-HR" b="1" dirty="0"/>
            <a:t>Pretpostavka darivanje</a:t>
          </a:r>
          <a:endParaRPr lang="en-US" b="1" dirty="0"/>
        </a:p>
      </dgm:t>
    </dgm:pt>
    <dgm:pt modelId="{1674C096-B3D0-8A48-B808-25ABD623FC6E}" type="parTrans" cxnId="{332E8CB7-FA30-D14C-8970-87D2CF44B8C6}">
      <dgm:prSet/>
      <dgm:spPr/>
      <dgm:t>
        <a:bodyPr/>
        <a:lstStyle/>
        <a:p>
          <a:endParaRPr lang="en-GB"/>
        </a:p>
      </dgm:t>
    </dgm:pt>
    <dgm:pt modelId="{D186929E-655D-1E45-880A-98B486BEBE28}" type="sibTrans" cxnId="{332E8CB7-FA30-D14C-8970-87D2CF44B8C6}">
      <dgm:prSet/>
      <dgm:spPr/>
      <dgm:t>
        <a:bodyPr/>
        <a:lstStyle/>
        <a:p>
          <a:endParaRPr lang="en-GB"/>
        </a:p>
      </dgm:t>
    </dgm:pt>
    <dgm:pt modelId="{FCB51124-1ADE-A140-B458-5182893C0806}">
      <dgm:prSet/>
      <dgm:spPr/>
      <dgm:t>
        <a:bodyPr/>
        <a:lstStyle/>
        <a:p>
          <a:r>
            <a:rPr lang="hr-HR" b="1" dirty="0"/>
            <a:t>Procjena investicije 100 </a:t>
          </a:r>
          <a:r>
            <a:rPr lang="hr-HR" b="1" dirty="0" err="1"/>
            <a:t>mil</a:t>
          </a:r>
          <a:r>
            <a:rPr lang="hr-HR" b="1" dirty="0"/>
            <a:t>. Kn</a:t>
          </a:r>
        </a:p>
      </dgm:t>
    </dgm:pt>
    <dgm:pt modelId="{5CFA0141-4468-EE45-9DBE-847235664D6A}" type="parTrans" cxnId="{6C29F0E7-8205-A24C-BC22-73FA512D6E52}">
      <dgm:prSet/>
      <dgm:spPr/>
      <dgm:t>
        <a:bodyPr/>
        <a:lstStyle/>
        <a:p>
          <a:endParaRPr lang="en-GB"/>
        </a:p>
      </dgm:t>
    </dgm:pt>
    <dgm:pt modelId="{E50958F8-71F4-B942-BD13-1607E37752E5}" type="sibTrans" cxnId="{6C29F0E7-8205-A24C-BC22-73FA512D6E52}">
      <dgm:prSet/>
      <dgm:spPr/>
      <dgm:t>
        <a:bodyPr/>
        <a:lstStyle/>
        <a:p>
          <a:endParaRPr lang="en-GB"/>
        </a:p>
      </dgm:t>
    </dgm:pt>
    <dgm:pt modelId="{5CAFCB7A-7E7B-B34C-9A66-120D90FA0C2C}">
      <dgm:prSet/>
      <dgm:spPr/>
      <dgm:t>
        <a:bodyPr/>
        <a:lstStyle/>
        <a:p>
          <a:r>
            <a:rPr lang="hr-HR" dirty="0"/>
            <a:t>Nije uzet u izračun</a:t>
          </a:r>
          <a:endParaRPr lang="en-US" dirty="0"/>
        </a:p>
      </dgm:t>
    </dgm:pt>
    <dgm:pt modelId="{B1B6C974-A331-1847-810B-EBFC661830D1}" type="parTrans" cxnId="{1F9C13E8-7ED9-8A4E-B774-9DBB4E0C0DD3}">
      <dgm:prSet/>
      <dgm:spPr/>
      <dgm:t>
        <a:bodyPr/>
        <a:lstStyle/>
        <a:p>
          <a:endParaRPr lang="en-GB"/>
        </a:p>
      </dgm:t>
    </dgm:pt>
    <dgm:pt modelId="{EAE6922D-C43A-074A-868D-260CFD3AA378}" type="sibTrans" cxnId="{1F9C13E8-7ED9-8A4E-B774-9DBB4E0C0DD3}">
      <dgm:prSet/>
      <dgm:spPr/>
      <dgm:t>
        <a:bodyPr/>
        <a:lstStyle/>
        <a:p>
          <a:endParaRPr lang="en-GB"/>
        </a:p>
      </dgm:t>
    </dgm:pt>
    <dgm:pt modelId="{CC883407-C485-0747-84BB-4F62947BD0A2}">
      <dgm:prSet/>
      <dgm:spPr/>
      <dgm:t>
        <a:bodyPr/>
        <a:lstStyle/>
        <a:p>
          <a:r>
            <a:rPr lang="hr-HR" dirty="0"/>
            <a:t>do 70% prihvatljivih troškova (do 10 </a:t>
          </a:r>
          <a:r>
            <a:rPr lang="hr-HR" dirty="0" err="1"/>
            <a:t>mil</a:t>
          </a:r>
          <a:r>
            <a:rPr lang="hr-HR" dirty="0"/>
            <a:t> EUR) </a:t>
          </a:r>
          <a:endParaRPr lang="en-US" dirty="0"/>
        </a:p>
      </dgm:t>
    </dgm:pt>
    <dgm:pt modelId="{A40455BE-4A8D-1547-B42A-6FFFD120DE37}" type="parTrans" cxnId="{5F4A2514-BEED-E74F-B636-FD27D69A4F3B}">
      <dgm:prSet/>
      <dgm:spPr/>
      <dgm:t>
        <a:bodyPr/>
        <a:lstStyle/>
        <a:p>
          <a:endParaRPr lang="en-GB"/>
        </a:p>
      </dgm:t>
    </dgm:pt>
    <dgm:pt modelId="{F94DD5EF-B93E-3340-9515-A1A2C984223A}" type="sibTrans" cxnId="{5F4A2514-BEED-E74F-B636-FD27D69A4F3B}">
      <dgm:prSet/>
      <dgm:spPr/>
      <dgm:t>
        <a:bodyPr/>
        <a:lstStyle/>
        <a:p>
          <a:endParaRPr lang="en-GB"/>
        </a:p>
      </dgm:t>
    </dgm:pt>
    <dgm:pt modelId="{4A151E53-3CE6-CA4B-8E57-38E372431450}" type="pres">
      <dgm:prSet presAssocID="{3F241AA7-D318-4E6D-A3EA-84D3AB66E024}" presName="Name0" presStyleCnt="0">
        <dgm:presLayoutVars>
          <dgm:dir/>
          <dgm:animLvl val="lvl"/>
          <dgm:resizeHandles val="exact"/>
        </dgm:presLayoutVars>
      </dgm:prSet>
      <dgm:spPr/>
    </dgm:pt>
    <dgm:pt modelId="{F765A1DF-36CA-0A4D-8A2E-BCF1526D4679}" type="pres">
      <dgm:prSet presAssocID="{2B62168B-28DA-4827-8D8E-8F4200922C64}" presName="linNode" presStyleCnt="0"/>
      <dgm:spPr/>
    </dgm:pt>
    <dgm:pt modelId="{A722845D-4979-AB4F-885C-FD42E82B1619}" type="pres">
      <dgm:prSet presAssocID="{2B62168B-28DA-4827-8D8E-8F4200922C64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0065CE21-A21C-E14A-9B29-51A559D45B5A}" type="pres">
      <dgm:prSet presAssocID="{2B62168B-28DA-4827-8D8E-8F4200922C64}" presName="descendantText" presStyleLbl="alignAccFollowNode1" presStyleIdx="0" presStyleCnt="3">
        <dgm:presLayoutVars>
          <dgm:bulletEnabled val="1"/>
        </dgm:presLayoutVars>
      </dgm:prSet>
      <dgm:spPr/>
    </dgm:pt>
    <dgm:pt modelId="{39D259D7-54EF-5246-A37E-6F84CF421BA9}" type="pres">
      <dgm:prSet presAssocID="{7662CC28-76A5-45D6-8232-448749A407FA}" presName="sp" presStyleCnt="0"/>
      <dgm:spPr/>
    </dgm:pt>
    <dgm:pt modelId="{AEA89E00-4604-C64D-9E95-9D52EDA241CA}" type="pres">
      <dgm:prSet presAssocID="{A706707B-65ED-417C-B45B-CE668142DDBB}" presName="linNode" presStyleCnt="0"/>
      <dgm:spPr/>
    </dgm:pt>
    <dgm:pt modelId="{87E99086-4C90-7E45-9F92-0FA0DE622E7D}" type="pres">
      <dgm:prSet presAssocID="{A706707B-65ED-417C-B45B-CE668142DDBB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65A6FA5A-FE9C-D04A-B286-DFCBFBE162FD}" type="pres">
      <dgm:prSet presAssocID="{A706707B-65ED-417C-B45B-CE668142DDBB}" presName="descendantText" presStyleLbl="alignAccFollowNode1" presStyleIdx="1" presStyleCnt="3">
        <dgm:presLayoutVars>
          <dgm:bulletEnabled val="1"/>
        </dgm:presLayoutVars>
      </dgm:prSet>
      <dgm:spPr/>
    </dgm:pt>
    <dgm:pt modelId="{77268A0C-96C4-5344-BD50-A6EB7786C5F1}" type="pres">
      <dgm:prSet presAssocID="{5B19D457-3927-4EB7-9691-58BAC77C6908}" presName="sp" presStyleCnt="0"/>
      <dgm:spPr/>
    </dgm:pt>
    <dgm:pt modelId="{961F51E1-3654-AD45-8B96-C940E48F6270}" type="pres">
      <dgm:prSet presAssocID="{87399040-FD45-4AF2-ACB6-343B4B0B2B6E}" presName="linNode" presStyleCnt="0"/>
      <dgm:spPr/>
    </dgm:pt>
    <dgm:pt modelId="{8017A60D-5A2F-4940-B806-E551EDD15CCB}" type="pres">
      <dgm:prSet presAssocID="{87399040-FD45-4AF2-ACB6-343B4B0B2B6E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FB540F1A-AB80-9145-958B-5F72DAF0AC94}" type="pres">
      <dgm:prSet presAssocID="{87399040-FD45-4AF2-ACB6-343B4B0B2B6E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3D7E2D02-EF46-964E-A79F-07B17FEFB335}" type="presOf" srcId="{9C1F222F-2186-474E-B20F-49577EC0663B}" destId="{FB540F1A-AB80-9145-958B-5F72DAF0AC94}" srcOrd="0" destOrd="1" presId="urn:microsoft.com/office/officeart/2005/8/layout/vList5"/>
    <dgm:cxn modelId="{233EF108-A789-154B-90DA-6B8C7DF927BF}" type="presOf" srcId="{9D89A80E-53D5-F142-9E31-48D3F879406D}" destId="{65A6FA5A-FE9C-D04A-B286-DFCBFBE162FD}" srcOrd="0" destOrd="1" presId="urn:microsoft.com/office/officeart/2005/8/layout/vList5"/>
    <dgm:cxn modelId="{5F4A2514-BEED-E74F-B636-FD27D69A4F3B}" srcId="{87399040-FD45-4AF2-ACB6-343B4B0B2B6E}" destId="{CC883407-C485-0747-84BB-4F62947BD0A2}" srcOrd="0" destOrd="0" parTransId="{A40455BE-4A8D-1547-B42A-6FFFD120DE37}" sibTransId="{F94DD5EF-B93E-3340-9515-A1A2C984223A}"/>
    <dgm:cxn modelId="{479FC31C-36F1-439A-97A2-91A1F5737F80}" srcId="{87399040-FD45-4AF2-ACB6-343B4B0B2B6E}" destId="{9C1F222F-2186-474E-B20F-49577EC0663B}" srcOrd="1" destOrd="0" parTransId="{D8D6F692-9572-458A-A13D-9C807C5160B0}" sibTransId="{B34F08A7-69B0-407A-B568-5919F46D6D23}"/>
    <dgm:cxn modelId="{932B002E-667D-2145-A34D-71FCC198A232}" type="presOf" srcId="{CC883407-C485-0747-84BB-4F62947BD0A2}" destId="{FB540F1A-AB80-9145-958B-5F72DAF0AC94}" srcOrd="0" destOrd="0" presId="urn:microsoft.com/office/officeart/2005/8/layout/vList5"/>
    <dgm:cxn modelId="{A12D684E-20BC-654B-B792-CCF06506CC0D}" type="presOf" srcId="{A706707B-65ED-417C-B45B-CE668142DDBB}" destId="{87E99086-4C90-7E45-9F92-0FA0DE622E7D}" srcOrd="0" destOrd="0" presId="urn:microsoft.com/office/officeart/2005/8/layout/vList5"/>
    <dgm:cxn modelId="{31708553-5E41-495F-9B8D-0CA2AB944630}" srcId="{3F241AA7-D318-4E6D-A3EA-84D3AB66E024}" destId="{2B62168B-28DA-4827-8D8E-8F4200922C64}" srcOrd="0" destOrd="0" parTransId="{2E300B1E-0332-49D6-A299-B702F362413A}" sibTransId="{7662CC28-76A5-45D6-8232-448749A407FA}"/>
    <dgm:cxn modelId="{58D43C80-4C1B-4708-B980-4D5AF21E0787}" srcId="{3F241AA7-D318-4E6D-A3EA-84D3AB66E024}" destId="{87399040-FD45-4AF2-ACB6-343B4B0B2B6E}" srcOrd="2" destOrd="0" parTransId="{7A1F4D59-4B39-4390-A025-6300AFADE426}" sibTransId="{B22BC511-A8A4-4ECE-A85D-BA0BCC3E9E0E}"/>
    <dgm:cxn modelId="{C0BD9B81-DD34-F548-A0BA-AA545C81C8E6}" type="presOf" srcId="{5CAFCB7A-7E7B-B34C-9A66-120D90FA0C2C}" destId="{65A6FA5A-FE9C-D04A-B286-DFCBFBE162FD}" srcOrd="0" destOrd="0" presId="urn:microsoft.com/office/officeart/2005/8/layout/vList5"/>
    <dgm:cxn modelId="{02AE1597-2624-4749-BE56-507989EA402E}" type="presOf" srcId="{C4807D63-2214-4EAC-AA1D-059825EA7971}" destId="{0065CE21-A21C-E14A-9B29-51A559D45B5A}" srcOrd="0" destOrd="1" presId="urn:microsoft.com/office/officeart/2005/8/layout/vList5"/>
    <dgm:cxn modelId="{B6B9BFB4-0CEF-904E-849C-0C1B4C19A88D}" type="presOf" srcId="{2B62168B-28DA-4827-8D8E-8F4200922C64}" destId="{A722845D-4979-AB4F-885C-FD42E82B1619}" srcOrd="0" destOrd="0" presId="urn:microsoft.com/office/officeart/2005/8/layout/vList5"/>
    <dgm:cxn modelId="{332E8CB7-FA30-D14C-8970-87D2CF44B8C6}" srcId="{A706707B-65ED-417C-B45B-CE668142DDBB}" destId="{9D89A80E-53D5-F142-9E31-48D3F879406D}" srcOrd="1" destOrd="0" parTransId="{1674C096-B3D0-8A48-B808-25ABD623FC6E}" sibTransId="{D186929E-655D-1E45-880A-98B486BEBE28}"/>
    <dgm:cxn modelId="{7A5AE0B9-7435-514F-8AC9-15CABD29D9A2}" type="presOf" srcId="{3F241AA7-D318-4E6D-A3EA-84D3AB66E024}" destId="{4A151E53-3CE6-CA4B-8E57-38E372431450}" srcOrd="0" destOrd="0" presId="urn:microsoft.com/office/officeart/2005/8/layout/vList5"/>
    <dgm:cxn modelId="{29D2C3BB-EEAF-4AB2-B9E2-059D73181882}" srcId="{2B62168B-28DA-4827-8D8E-8F4200922C64}" destId="{C4807D63-2214-4EAC-AA1D-059825EA7971}" srcOrd="1" destOrd="0" parTransId="{A2EE2AD1-FA5F-4B4B-A4D6-6A0842B8DACC}" sibTransId="{61B9A438-5E3D-4100-81FB-8D66C7DA749C}"/>
    <dgm:cxn modelId="{93FA43D1-0CD7-417F-8053-DC8C92C74D9C}" srcId="{3F241AA7-D318-4E6D-A3EA-84D3AB66E024}" destId="{A706707B-65ED-417C-B45B-CE668142DDBB}" srcOrd="1" destOrd="0" parTransId="{92627D25-31DD-4288-9B2E-7259CAD84452}" sibTransId="{5B19D457-3927-4EB7-9691-58BAC77C6908}"/>
    <dgm:cxn modelId="{40D370DE-1996-454D-86A3-B794D3E10FE7}" type="presOf" srcId="{87399040-FD45-4AF2-ACB6-343B4B0B2B6E}" destId="{8017A60D-5A2F-4940-B806-E551EDD15CCB}" srcOrd="0" destOrd="0" presId="urn:microsoft.com/office/officeart/2005/8/layout/vList5"/>
    <dgm:cxn modelId="{D7A3FDE3-E13D-E044-A8DB-EFDD4A910441}" type="presOf" srcId="{FCB51124-1ADE-A140-B458-5182893C0806}" destId="{0065CE21-A21C-E14A-9B29-51A559D45B5A}" srcOrd="0" destOrd="0" presId="urn:microsoft.com/office/officeart/2005/8/layout/vList5"/>
    <dgm:cxn modelId="{6C29F0E7-8205-A24C-BC22-73FA512D6E52}" srcId="{2B62168B-28DA-4827-8D8E-8F4200922C64}" destId="{FCB51124-1ADE-A140-B458-5182893C0806}" srcOrd="0" destOrd="0" parTransId="{5CFA0141-4468-EE45-9DBE-847235664D6A}" sibTransId="{E50958F8-71F4-B942-BD13-1607E37752E5}"/>
    <dgm:cxn modelId="{1F9C13E8-7ED9-8A4E-B774-9DBB4E0C0DD3}" srcId="{A706707B-65ED-417C-B45B-CE668142DDBB}" destId="{5CAFCB7A-7E7B-B34C-9A66-120D90FA0C2C}" srcOrd="0" destOrd="0" parTransId="{B1B6C974-A331-1847-810B-EBFC661830D1}" sibTransId="{EAE6922D-C43A-074A-868D-260CFD3AA378}"/>
    <dgm:cxn modelId="{3207AA05-6892-F148-8ED4-675A388D296C}" type="presParOf" srcId="{4A151E53-3CE6-CA4B-8E57-38E372431450}" destId="{F765A1DF-36CA-0A4D-8A2E-BCF1526D4679}" srcOrd="0" destOrd="0" presId="urn:microsoft.com/office/officeart/2005/8/layout/vList5"/>
    <dgm:cxn modelId="{C458C827-7AE6-F64B-95AC-9BF07194ACF2}" type="presParOf" srcId="{F765A1DF-36CA-0A4D-8A2E-BCF1526D4679}" destId="{A722845D-4979-AB4F-885C-FD42E82B1619}" srcOrd="0" destOrd="0" presId="urn:microsoft.com/office/officeart/2005/8/layout/vList5"/>
    <dgm:cxn modelId="{2B5ACCB9-B08A-DE4A-8011-AEA83B1B36A9}" type="presParOf" srcId="{F765A1DF-36CA-0A4D-8A2E-BCF1526D4679}" destId="{0065CE21-A21C-E14A-9B29-51A559D45B5A}" srcOrd="1" destOrd="0" presId="urn:microsoft.com/office/officeart/2005/8/layout/vList5"/>
    <dgm:cxn modelId="{DA17F440-6A1A-2F4D-9345-EC5713164EF5}" type="presParOf" srcId="{4A151E53-3CE6-CA4B-8E57-38E372431450}" destId="{39D259D7-54EF-5246-A37E-6F84CF421BA9}" srcOrd="1" destOrd="0" presId="urn:microsoft.com/office/officeart/2005/8/layout/vList5"/>
    <dgm:cxn modelId="{70858DE6-7F95-5D4D-A879-E6623EF135F8}" type="presParOf" srcId="{4A151E53-3CE6-CA4B-8E57-38E372431450}" destId="{AEA89E00-4604-C64D-9E95-9D52EDA241CA}" srcOrd="2" destOrd="0" presId="urn:microsoft.com/office/officeart/2005/8/layout/vList5"/>
    <dgm:cxn modelId="{C4AC6EDD-C2A9-6A4A-958D-0ED52C1A262E}" type="presParOf" srcId="{AEA89E00-4604-C64D-9E95-9D52EDA241CA}" destId="{87E99086-4C90-7E45-9F92-0FA0DE622E7D}" srcOrd="0" destOrd="0" presId="urn:microsoft.com/office/officeart/2005/8/layout/vList5"/>
    <dgm:cxn modelId="{56689F5B-1164-CC47-8EE6-B195C4A7A95D}" type="presParOf" srcId="{AEA89E00-4604-C64D-9E95-9D52EDA241CA}" destId="{65A6FA5A-FE9C-D04A-B286-DFCBFBE162FD}" srcOrd="1" destOrd="0" presId="urn:microsoft.com/office/officeart/2005/8/layout/vList5"/>
    <dgm:cxn modelId="{21C5338F-A4A4-A447-A007-3F634985AD76}" type="presParOf" srcId="{4A151E53-3CE6-CA4B-8E57-38E372431450}" destId="{77268A0C-96C4-5344-BD50-A6EB7786C5F1}" srcOrd="3" destOrd="0" presId="urn:microsoft.com/office/officeart/2005/8/layout/vList5"/>
    <dgm:cxn modelId="{53DA1C2F-820D-4B48-806F-5B985A0B5781}" type="presParOf" srcId="{4A151E53-3CE6-CA4B-8E57-38E372431450}" destId="{961F51E1-3654-AD45-8B96-C940E48F6270}" srcOrd="4" destOrd="0" presId="urn:microsoft.com/office/officeart/2005/8/layout/vList5"/>
    <dgm:cxn modelId="{4C2CA27E-867C-234D-880F-48ADA31AC5E7}" type="presParOf" srcId="{961F51E1-3654-AD45-8B96-C940E48F6270}" destId="{8017A60D-5A2F-4940-B806-E551EDD15CCB}" srcOrd="0" destOrd="0" presId="urn:microsoft.com/office/officeart/2005/8/layout/vList5"/>
    <dgm:cxn modelId="{C7C60079-9F96-AC4E-A09A-BDD97F2DA78D}" type="presParOf" srcId="{961F51E1-3654-AD45-8B96-C940E48F6270}" destId="{FB540F1A-AB80-9145-958B-5F72DAF0AC9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5DC18C2-8E8C-40D5-8C36-81F20D2B2420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77ABFAD-8914-4F39-8052-86F4503BA60C}">
      <dgm:prSet/>
      <dgm:spPr/>
      <dgm:t>
        <a:bodyPr/>
        <a:lstStyle/>
        <a:p>
          <a:r>
            <a:rPr lang="hr-HR" b="1" dirty="0"/>
            <a:t>Porast troškova gradnje u protekle tri godine (10% godišnje)</a:t>
          </a:r>
          <a:endParaRPr lang="en-US" b="1" dirty="0"/>
        </a:p>
      </dgm:t>
    </dgm:pt>
    <dgm:pt modelId="{35754FCA-DE52-4338-B3F5-E1ADB5C48F35}" type="parTrans" cxnId="{01D843DD-569E-4F9C-B82A-6709CE6C614F}">
      <dgm:prSet/>
      <dgm:spPr/>
      <dgm:t>
        <a:bodyPr/>
        <a:lstStyle/>
        <a:p>
          <a:endParaRPr lang="en-US"/>
        </a:p>
      </dgm:t>
    </dgm:pt>
    <dgm:pt modelId="{2E8E4EF4-A439-4B9B-9BB9-A06F75EB7111}" type="sibTrans" cxnId="{01D843DD-569E-4F9C-B82A-6709CE6C614F}">
      <dgm:prSet/>
      <dgm:spPr/>
      <dgm:t>
        <a:bodyPr/>
        <a:lstStyle/>
        <a:p>
          <a:endParaRPr lang="en-US"/>
        </a:p>
      </dgm:t>
    </dgm:pt>
    <dgm:pt modelId="{E0957960-7951-480D-AD61-BE256F28A966}">
      <dgm:prSet/>
      <dgm:spPr/>
      <dgm:t>
        <a:bodyPr/>
        <a:lstStyle/>
        <a:p>
          <a:r>
            <a:rPr lang="hr-HR" dirty="0"/>
            <a:t>Uz pretpostavku rasta troškova 20% </a:t>
          </a:r>
          <a:r>
            <a:rPr lang="hr-HR" b="1" dirty="0"/>
            <a:t>trošak investicije min. 128 </a:t>
          </a:r>
          <a:r>
            <a:rPr lang="hr-HR" b="1" dirty="0" err="1"/>
            <a:t>mil</a:t>
          </a:r>
          <a:r>
            <a:rPr lang="hr-HR" b="1" dirty="0"/>
            <a:t> kn. </a:t>
          </a:r>
          <a:endParaRPr lang="en-US" b="1" dirty="0"/>
        </a:p>
      </dgm:t>
    </dgm:pt>
    <dgm:pt modelId="{2C591570-EDF8-489F-8488-7A4F1DF17A03}" type="parTrans" cxnId="{0747635D-21EF-4BEC-A2BF-2DA981064715}">
      <dgm:prSet/>
      <dgm:spPr/>
      <dgm:t>
        <a:bodyPr/>
        <a:lstStyle/>
        <a:p>
          <a:endParaRPr lang="en-US"/>
        </a:p>
      </dgm:t>
    </dgm:pt>
    <dgm:pt modelId="{C29A0FCF-343C-45DE-A13C-45ED4059B0BA}" type="sibTrans" cxnId="{0747635D-21EF-4BEC-A2BF-2DA981064715}">
      <dgm:prSet/>
      <dgm:spPr/>
      <dgm:t>
        <a:bodyPr/>
        <a:lstStyle/>
        <a:p>
          <a:endParaRPr lang="en-US"/>
        </a:p>
      </dgm:t>
    </dgm:pt>
    <dgm:pt modelId="{62A0D1D1-8745-401B-8E5B-8685454FAA3F}">
      <dgm:prSet/>
      <dgm:spPr/>
      <dgm:t>
        <a:bodyPr/>
        <a:lstStyle/>
        <a:p>
          <a:r>
            <a:rPr lang="hr-HR" dirty="0"/>
            <a:t>Zahtijeva </a:t>
          </a:r>
          <a:r>
            <a:rPr lang="hr-HR" b="1" dirty="0"/>
            <a:t>41,6% sufinanciranja </a:t>
          </a:r>
          <a:r>
            <a:rPr lang="hr-HR" dirty="0"/>
            <a:t>prema uvjetima Poziva</a:t>
          </a:r>
          <a:endParaRPr lang="en-US" dirty="0"/>
        </a:p>
      </dgm:t>
    </dgm:pt>
    <dgm:pt modelId="{2A6764E2-0EF0-4371-96CB-4E3BB505B2A3}" type="parTrans" cxnId="{59004AAC-5BFA-4D30-B0A3-00232414028B}">
      <dgm:prSet/>
      <dgm:spPr/>
      <dgm:t>
        <a:bodyPr/>
        <a:lstStyle/>
        <a:p>
          <a:endParaRPr lang="en-US"/>
        </a:p>
      </dgm:t>
    </dgm:pt>
    <dgm:pt modelId="{C25E72E4-B1A4-4D4D-888E-188F39A8F83F}" type="sibTrans" cxnId="{59004AAC-5BFA-4D30-B0A3-00232414028B}">
      <dgm:prSet/>
      <dgm:spPr/>
      <dgm:t>
        <a:bodyPr/>
        <a:lstStyle/>
        <a:p>
          <a:endParaRPr lang="en-US"/>
        </a:p>
      </dgm:t>
    </dgm:pt>
    <dgm:pt modelId="{108DD2DD-DDCA-4958-AF8B-6E15EC4FFA60}">
      <dgm:prSet/>
      <dgm:spPr/>
      <dgm:t>
        <a:bodyPr/>
        <a:lstStyle/>
        <a:p>
          <a:r>
            <a:rPr lang="hr-HR" dirty="0"/>
            <a:t>Vrijeme izgradnje i opremanja </a:t>
          </a:r>
          <a:r>
            <a:rPr lang="hr-HR" b="1" dirty="0"/>
            <a:t>24 mjeseca</a:t>
          </a:r>
          <a:endParaRPr lang="en-US" b="1" dirty="0"/>
        </a:p>
      </dgm:t>
    </dgm:pt>
    <dgm:pt modelId="{56B2B453-8AB7-4E3E-B8AA-3807C01D894C}" type="parTrans" cxnId="{3498D8DB-3943-4091-AD69-F7898D9B4581}">
      <dgm:prSet/>
      <dgm:spPr/>
      <dgm:t>
        <a:bodyPr/>
        <a:lstStyle/>
        <a:p>
          <a:endParaRPr lang="en-US"/>
        </a:p>
      </dgm:t>
    </dgm:pt>
    <dgm:pt modelId="{C422D5FE-A106-40CC-974E-FCE5164C8977}" type="sibTrans" cxnId="{3498D8DB-3943-4091-AD69-F7898D9B4581}">
      <dgm:prSet/>
      <dgm:spPr/>
      <dgm:t>
        <a:bodyPr/>
        <a:lstStyle/>
        <a:p>
          <a:endParaRPr lang="en-US"/>
        </a:p>
      </dgm:t>
    </dgm:pt>
    <dgm:pt modelId="{0040A427-3B38-1D44-B406-2AB3E5E28342}" type="pres">
      <dgm:prSet presAssocID="{B5DC18C2-8E8C-40D5-8C36-81F20D2B2420}" presName="diagram" presStyleCnt="0">
        <dgm:presLayoutVars>
          <dgm:dir/>
          <dgm:resizeHandles val="exact"/>
        </dgm:presLayoutVars>
      </dgm:prSet>
      <dgm:spPr/>
    </dgm:pt>
    <dgm:pt modelId="{909FEEB9-14D8-CB4A-972E-AB10E9182A2D}" type="pres">
      <dgm:prSet presAssocID="{D77ABFAD-8914-4F39-8052-86F4503BA60C}" presName="node" presStyleLbl="node1" presStyleIdx="0" presStyleCnt="4">
        <dgm:presLayoutVars>
          <dgm:bulletEnabled val="1"/>
        </dgm:presLayoutVars>
      </dgm:prSet>
      <dgm:spPr/>
    </dgm:pt>
    <dgm:pt modelId="{4399EB98-3454-0F46-BB91-91BC1E956A9C}" type="pres">
      <dgm:prSet presAssocID="{2E8E4EF4-A439-4B9B-9BB9-A06F75EB7111}" presName="sibTrans" presStyleCnt="0"/>
      <dgm:spPr/>
    </dgm:pt>
    <dgm:pt modelId="{1337458F-50A3-7545-8E4D-8D25638EBF3C}" type="pres">
      <dgm:prSet presAssocID="{E0957960-7951-480D-AD61-BE256F28A966}" presName="node" presStyleLbl="node1" presStyleIdx="1" presStyleCnt="4">
        <dgm:presLayoutVars>
          <dgm:bulletEnabled val="1"/>
        </dgm:presLayoutVars>
      </dgm:prSet>
      <dgm:spPr/>
    </dgm:pt>
    <dgm:pt modelId="{5D282C37-BCF3-FC4C-B014-7218EAB599EE}" type="pres">
      <dgm:prSet presAssocID="{C29A0FCF-343C-45DE-A13C-45ED4059B0BA}" presName="sibTrans" presStyleCnt="0"/>
      <dgm:spPr/>
    </dgm:pt>
    <dgm:pt modelId="{E26397B3-EC3C-EB4C-924A-44F548637F14}" type="pres">
      <dgm:prSet presAssocID="{62A0D1D1-8745-401B-8E5B-8685454FAA3F}" presName="node" presStyleLbl="node1" presStyleIdx="2" presStyleCnt="4">
        <dgm:presLayoutVars>
          <dgm:bulletEnabled val="1"/>
        </dgm:presLayoutVars>
      </dgm:prSet>
      <dgm:spPr/>
    </dgm:pt>
    <dgm:pt modelId="{D39302CB-3041-A247-AB1F-CB2CAA0D259E}" type="pres">
      <dgm:prSet presAssocID="{C25E72E4-B1A4-4D4D-888E-188F39A8F83F}" presName="sibTrans" presStyleCnt="0"/>
      <dgm:spPr/>
    </dgm:pt>
    <dgm:pt modelId="{E61014A3-CD8B-AC46-97A4-1C944DF4CCB4}" type="pres">
      <dgm:prSet presAssocID="{108DD2DD-DDCA-4958-AF8B-6E15EC4FFA60}" presName="node" presStyleLbl="node1" presStyleIdx="3" presStyleCnt="4">
        <dgm:presLayoutVars>
          <dgm:bulletEnabled val="1"/>
        </dgm:presLayoutVars>
      </dgm:prSet>
      <dgm:spPr/>
    </dgm:pt>
  </dgm:ptLst>
  <dgm:cxnLst>
    <dgm:cxn modelId="{767AE63B-A800-D147-A1C2-53CFF804DE42}" type="presOf" srcId="{108DD2DD-DDCA-4958-AF8B-6E15EC4FFA60}" destId="{E61014A3-CD8B-AC46-97A4-1C944DF4CCB4}" srcOrd="0" destOrd="0" presId="urn:microsoft.com/office/officeart/2005/8/layout/default"/>
    <dgm:cxn modelId="{0747635D-21EF-4BEC-A2BF-2DA981064715}" srcId="{B5DC18C2-8E8C-40D5-8C36-81F20D2B2420}" destId="{E0957960-7951-480D-AD61-BE256F28A966}" srcOrd="1" destOrd="0" parTransId="{2C591570-EDF8-489F-8488-7A4F1DF17A03}" sibTransId="{C29A0FCF-343C-45DE-A13C-45ED4059B0BA}"/>
    <dgm:cxn modelId="{C149AB94-84F0-6E44-9033-080AFADA0CD5}" type="presOf" srcId="{E0957960-7951-480D-AD61-BE256F28A966}" destId="{1337458F-50A3-7545-8E4D-8D25638EBF3C}" srcOrd="0" destOrd="0" presId="urn:microsoft.com/office/officeart/2005/8/layout/default"/>
    <dgm:cxn modelId="{A57EEE9A-AAF3-454F-B96B-F7C3FFC74FCD}" type="presOf" srcId="{62A0D1D1-8745-401B-8E5B-8685454FAA3F}" destId="{E26397B3-EC3C-EB4C-924A-44F548637F14}" srcOrd="0" destOrd="0" presId="urn:microsoft.com/office/officeart/2005/8/layout/default"/>
    <dgm:cxn modelId="{D740609D-40FC-FB4A-ABB5-24B76A7D07A9}" type="presOf" srcId="{D77ABFAD-8914-4F39-8052-86F4503BA60C}" destId="{909FEEB9-14D8-CB4A-972E-AB10E9182A2D}" srcOrd="0" destOrd="0" presId="urn:microsoft.com/office/officeart/2005/8/layout/default"/>
    <dgm:cxn modelId="{59004AAC-5BFA-4D30-B0A3-00232414028B}" srcId="{B5DC18C2-8E8C-40D5-8C36-81F20D2B2420}" destId="{62A0D1D1-8745-401B-8E5B-8685454FAA3F}" srcOrd="2" destOrd="0" parTransId="{2A6764E2-0EF0-4371-96CB-4E3BB505B2A3}" sibTransId="{C25E72E4-B1A4-4D4D-888E-188F39A8F83F}"/>
    <dgm:cxn modelId="{3498D8DB-3943-4091-AD69-F7898D9B4581}" srcId="{B5DC18C2-8E8C-40D5-8C36-81F20D2B2420}" destId="{108DD2DD-DDCA-4958-AF8B-6E15EC4FFA60}" srcOrd="3" destOrd="0" parTransId="{56B2B453-8AB7-4E3E-B8AA-3807C01D894C}" sibTransId="{C422D5FE-A106-40CC-974E-FCE5164C8977}"/>
    <dgm:cxn modelId="{01D843DD-569E-4F9C-B82A-6709CE6C614F}" srcId="{B5DC18C2-8E8C-40D5-8C36-81F20D2B2420}" destId="{D77ABFAD-8914-4F39-8052-86F4503BA60C}" srcOrd="0" destOrd="0" parTransId="{35754FCA-DE52-4338-B3F5-E1ADB5C48F35}" sibTransId="{2E8E4EF4-A439-4B9B-9BB9-A06F75EB7111}"/>
    <dgm:cxn modelId="{82EABAE7-0693-4C4F-A4CA-882D8C0AE6BA}" type="presOf" srcId="{B5DC18C2-8E8C-40D5-8C36-81F20D2B2420}" destId="{0040A427-3B38-1D44-B406-2AB3E5E28342}" srcOrd="0" destOrd="0" presId="urn:microsoft.com/office/officeart/2005/8/layout/default"/>
    <dgm:cxn modelId="{41BABAE9-FB4F-B643-BF59-CE59F12AA2B6}" type="presParOf" srcId="{0040A427-3B38-1D44-B406-2AB3E5E28342}" destId="{909FEEB9-14D8-CB4A-972E-AB10E9182A2D}" srcOrd="0" destOrd="0" presId="urn:microsoft.com/office/officeart/2005/8/layout/default"/>
    <dgm:cxn modelId="{B748008C-999B-4841-838C-27A077A40AF1}" type="presParOf" srcId="{0040A427-3B38-1D44-B406-2AB3E5E28342}" destId="{4399EB98-3454-0F46-BB91-91BC1E956A9C}" srcOrd="1" destOrd="0" presId="urn:microsoft.com/office/officeart/2005/8/layout/default"/>
    <dgm:cxn modelId="{B2FF2C16-01FF-524B-8EB5-2C9435D42D51}" type="presParOf" srcId="{0040A427-3B38-1D44-B406-2AB3E5E28342}" destId="{1337458F-50A3-7545-8E4D-8D25638EBF3C}" srcOrd="2" destOrd="0" presId="urn:microsoft.com/office/officeart/2005/8/layout/default"/>
    <dgm:cxn modelId="{24E85A30-ACD4-8640-8508-5814D19EB240}" type="presParOf" srcId="{0040A427-3B38-1D44-B406-2AB3E5E28342}" destId="{5D282C37-BCF3-FC4C-B014-7218EAB599EE}" srcOrd="3" destOrd="0" presId="urn:microsoft.com/office/officeart/2005/8/layout/default"/>
    <dgm:cxn modelId="{77D6CC1C-57F6-524B-A28E-0B21B21DE825}" type="presParOf" srcId="{0040A427-3B38-1D44-B406-2AB3E5E28342}" destId="{E26397B3-EC3C-EB4C-924A-44F548637F14}" srcOrd="4" destOrd="0" presId="urn:microsoft.com/office/officeart/2005/8/layout/default"/>
    <dgm:cxn modelId="{332B64BD-6E5F-2F4C-B319-AD2C6EBD86B1}" type="presParOf" srcId="{0040A427-3B38-1D44-B406-2AB3E5E28342}" destId="{D39302CB-3041-A247-AB1F-CB2CAA0D259E}" srcOrd="5" destOrd="0" presId="urn:microsoft.com/office/officeart/2005/8/layout/default"/>
    <dgm:cxn modelId="{185657FC-E54F-6C46-A6ED-019DE3BF1164}" type="presParOf" srcId="{0040A427-3B38-1D44-B406-2AB3E5E28342}" destId="{E61014A3-CD8B-AC46-97A4-1C944DF4CCB4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EA1ADB-C77E-664A-B89B-318DCEA56C7E}">
      <dsp:nvSpPr>
        <dsp:cNvPr id="0" name=""/>
        <dsp:cNvSpPr/>
      </dsp:nvSpPr>
      <dsp:spPr>
        <a:xfrm>
          <a:off x="0" y="401078"/>
          <a:ext cx="6066118" cy="19655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0798" tIns="541528" rIns="470798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000" kern="1200" noProof="0" dirty="0" err="1"/>
            <a:t>Fragmentiranost</a:t>
          </a:r>
          <a:r>
            <a:rPr lang="hr-HR" sz="2000" kern="1200" noProof="0" dirty="0"/>
            <a:t> proizvodnje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000" kern="1200" noProof="0" dirty="0"/>
            <a:t>Tehnološka i troškovna učinkovitost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000" kern="1200" noProof="0" dirty="0"/>
            <a:t>Odsustvo ekonomija obujma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000" kern="1200" noProof="0" dirty="0"/>
            <a:t>Položaj u lancu vrijednosti i pregovaračka moć</a:t>
          </a:r>
          <a:endParaRPr lang="hr-HR" sz="1400" kern="1200" noProof="0" dirty="0"/>
        </a:p>
      </dsp:txBody>
      <dsp:txXfrm>
        <a:off x="0" y="401078"/>
        <a:ext cx="6066118" cy="1965599"/>
      </dsp:txXfrm>
    </dsp:sp>
    <dsp:sp modelId="{6481BB24-3E19-0F42-ACE0-1F8262D43D14}">
      <dsp:nvSpPr>
        <dsp:cNvPr id="0" name=""/>
        <dsp:cNvSpPr/>
      </dsp:nvSpPr>
      <dsp:spPr>
        <a:xfrm>
          <a:off x="303305" y="17318"/>
          <a:ext cx="4246282" cy="7675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0499" tIns="0" rIns="160499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 err="1"/>
            <a:t>Proizvođači</a:t>
          </a:r>
          <a:endParaRPr lang="en-US" sz="2600" kern="1200" dirty="0"/>
        </a:p>
      </dsp:txBody>
      <dsp:txXfrm>
        <a:off x="340772" y="54785"/>
        <a:ext cx="4171348" cy="692586"/>
      </dsp:txXfrm>
    </dsp:sp>
    <dsp:sp modelId="{3F69A808-D4D2-CD4E-A06C-313189A26FCE}">
      <dsp:nvSpPr>
        <dsp:cNvPr id="0" name=""/>
        <dsp:cNvSpPr/>
      </dsp:nvSpPr>
      <dsp:spPr>
        <a:xfrm>
          <a:off x="0" y="2890837"/>
          <a:ext cx="6066118" cy="19655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0798" tIns="541528" rIns="470798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000" kern="1200" noProof="0" dirty="0"/>
            <a:t>Nemogućnost dugoročnog planiranja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000" kern="1200" noProof="0" dirty="0"/>
            <a:t>Postojeća i nova infrastruktura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000" kern="1200" noProof="0" dirty="0"/>
            <a:t>Ograničen fiskalni kapacitet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000" kern="1200" noProof="0" dirty="0" err="1"/>
            <a:t>Socio</a:t>
          </a:r>
          <a:r>
            <a:rPr lang="hr-HR" sz="2000" kern="1200" noProof="0" dirty="0"/>
            <a:t>-ekonomska održivost</a:t>
          </a:r>
          <a:endParaRPr lang="hr-HR" sz="2300" kern="1200" noProof="0" dirty="0"/>
        </a:p>
      </dsp:txBody>
      <dsp:txXfrm>
        <a:off x="0" y="2890837"/>
        <a:ext cx="6066118" cy="1965599"/>
      </dsp:txXfrm>
    </dsp:sp>
    <dsp:sp modelId="{15CA2E3C-BE3A-5B41-A102-3FD68D07DAEB}">
      <dsp:nvSpPr>
        <dsp:cNvPr id="0" name=""/>
        <dsp:cNvSpPr/>
      </dsp:nvSpPr>
      <dsp:spPr>
        <a:xfrm>
          <a:off x="303305" y="2507078"/>
          <a:ext cx="4246282" cy="7675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0499" tIns="0" rIns="160499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JLS </a:t>
          </a:r>
          <a:r>
            <a:rPr lang="en-US" sz="2600" kern="1200" dirty="0" err="1"/>
            <a:t>i</a:t>
          </a:r>
          <a:r>
            <a:rPr lang="en-US" sz="2600" kern="1200" dirty="0"/>
            <a:t> JRS</a:t>
          </a:r>
        </a:p>
      </dsp:txBody>
      <dsp:txXfrm>
        <a:off x="340772" y="2544545"/>
        <a:ext cx="4171348" cy="69258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146997-3C84-9043-B3CB-4D54D6ACDA3A}">
      <dsp:nvSpPr>
        <dsp:cNvPr id="0" name=""/>
        <dsp:cNvSpPr/>
      </dsp:nvSpPr>
      <dsp:spPr>
        <a:xfrm>
          <a:off x="0" y="0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79D970-1A28-074F-838A-716037B3620D}">
      <dsp:nvSpPr>
        <dsp:cNvPr id="0" name=""/>
        <dsp:cNvSpPr/>
      </dsp:nvSpPr>
      <dsp:spPr>
        <a:xfrm>
          <a:off x="0" y="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500" kern="1200"/>
            <a:t>Uredski materijal, čišćenje, tekuće održavanje i dr.</a:t>
          </a:r>
          <a:endParaRPr lang="en-US" sz="3500" kern="1200"/>
        </a:p>
      </dsp:txBody>
      <dsp:txXfrm>
        <a:off x="0" y="0"/>
        <a:ext cx="6900512" cy="1384035"/>
      </dsp:txXfrm>
    </dsp:sp>
    <dsp:sp modelId="{887C2F0F-A564-A649-AC8A-91D12E6BD465}">
      <dsp:nvSpPr>
        <dsp:cNvPr id="0" name=""/>
        <dsp:cNvSpPr/>
      </dsp:nvSpPr>
      <dsp:spPr>
        <a:xfrm>
          <a:off x="0" y="1384035"/>
          <a:ext cx="6900512" cy="0"/>
        </a:xfrm>
        <a:prstGeom prst="lin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AA1886-4E9F-BE4E-963B-5DDF22E795AE}">
      <dsp:nvSpPr>
        <dsp:cNvPr id="0" name=""/>
        <dsp:cNvSpPr/>
      </dsp:nvSpPr>
      <dsp:spPr>
        <a:xfrm>
          <a:off x="0" y="138403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500" kern="1200"/>
            <a:t>Paušalna procjena 1% svih operativnih troškova</a:t>
          </a:r>
          <a:endParaRPr lang="en-US" sz="3500" kern="1200"/>
        </a:p>
      </dsp:txBody>
      <dsp:txXfrm>
        <a:off x="0" y="1384035"/>
        <a:ext cx="6900512" cy="1384035"/>
      </dsp:txXfrm>
    </dsp:sp>
    <dsp:sp modelId="{77E34216-E230-FD43-9EC7-9A92F51B6B34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3D912D-D0A3-774C-9D2F-2CE359F2517C}">
      <dsp:nvSpPr>
        <dsp:cNvPr id="0" name=""/>
        <dsp:cNvSpPr/>
      </dsp:nvSpPr>
      <dsp:spPr>
        <a:xfrm>
          <a:off x="0" y="276807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500" kern="1200"/>
            <a:t>U izračun nisu uzeti komunalni troškovi i naknade za pravo građenja</a:t>
          </a:r>
          <a:endParaRPr lang="en-US" sz="3500" kern="1200"/>
        </a:p>
      </dsp:txBody>
      <dsp:txXfrm>
        <a:off x="0" y="2768070"/>
        <a:ext cx="6900512" cy="1384035"/>
      </dsp:txXfrm>
    </dsp:sp>
    <dsp:sp modelId="{14DA9E61-DE57-E44D-9E26-1767007AD668}">
      <dsp:nvSpPr>
        <dsp:cNvPr id="0" name=""/>
        <dsp:cNvSpPr/>
      </dsp:nvSpPr>
      <dsp:spPr>
        <a:xfrm>
          <a:off x="0" y="4152105"/>
          <a:ext cx="6900512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14A531-415A-F54D-9787-A8DD45C85E9D}">
      <dsp:nvSpPr>
        <dsp:cNvPr id="0" name=""/>
        <dsp:cNvSpPr/>
      </dsp:nvSpPr>
      <dsp:spPr>
        <a:xfrm>
          <a:off x="0" y="415210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500" kern="1200"/>
            <a:t>Mogućnost oslobođenja?</a:t>
          </a:r>
          <a:endParaRPr lang="en-US" sz="3500" kern="1200"/>
        </a:p>
      </dsp:txBody>
      <dsp:txXfrm>
        <a:off x="0" y="4152105"/>
        <a:ext cx="6900512" cy="138403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29036D-C4DE-D243-8A67-8F9BB7888A3C}">
      <dsp:nvSpPr>
        <dsp:cNvPr id="0" name=""/>
        <dsp:cNvSpPr/>
      </dsp:nvSpPr>
      <dsp:spPr>
        <a:xfrm>
          <a:off x="0" y="0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24A09C-8332-A64F-B088-F01CC8CEEEE5}">
      <dsp:nvSpPr>
        <dsp:cNvPr id="0" name=""/>
        <dsp:cNvSpPr/>
      </dsp:nvSpPr>
      <dsp:spPr>
        <a:xfrm>
          <a:off x="0" y="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800" kern="1200"/>
            <a:t>Nije provedena raščlamba prihoda po pojedinim uslugama</a:t>
          </a:r>
          <a:endParaRPr lang="en-US" sz="3800" kern="1200"/>
        </a:p>
      </dsp:txBody>
      <dsp:txXfrm>
        <a:off x="0" y="0"/>
        <a:ext cx="6900512" cy="1384035"/>
      </dsp:txXfrm>
    </dsp:sp>
    <dsp:sp modelId="{CA7A77D9-4B48-2940-B7BF-7131490A1254}">
      <dsp:nvSpPr>
        <dsp:cNvPr id="0" name=""/>
        <dsp:cNvSpPr/>
      </dsp:nvSpPr>
      <dsp:spPr>
        <a:xfrm>
          <a:off x="0" y="1384035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67B61C-A4ED-AA44-A33C-A5468B3E5B13}">
      <dsp:nvSpPr>
        <dsp:cNvPr id="0" name=""/>
        <dsp:cNvSpPr/>
      </dsp:nvSpPr>
      <dsp:spPr>
        <a:xfrm>
          <a:off x="0" y="138403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800" kern="1200"/>
            <a:t>Cijena za korisnika</a:t>
          </a:r>
          <a:endParaRPr lang="en-US" sz="3800" kern="1200"/>
        </a:p>
      </dsp:txBody>
      <dsp:txXfrm>
        <a:off x="0" y="1384035"/>
        <a:ext cx="6900512" cy="1384035"/>
      </dsp:txXfrm>
    </dsp:sp>
    <dsp:sp modelId="{E50A3DD2-DCD6-024B-A302-7B02314E28E1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F1DD6F-3016-FE4C-9A8F-F23E3A65BBD8}">
      <dsp:nvSpPr>
        <dsp:cNvPr id="0" name=""/>
        <dsp:cNvSpPr/>
      </dsp:nvSpPr>
      <dsp:spPr>
        <a:xfrm>
          <a:off x="0" y="276807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800" kern="1200" dirty="0"/>
            <a:t>0,5 kn/kg; 1,0 kn/kg; 1,5 kn/kg i 2,0 kn/kg</a:t>
          </a:r>
          <a:endParaRPr lang="en-US" sz="3800" kern="1200" dirty="0"/>
        </a:p>
      </dsp:txBody>
      <dsp:txXfrm>
        <a:off x="0" y="2768070"/>
        <a:ext cx="6900512" cy="1384035"/>
      </dsp:txXfrm>
    </dsp:sp>
    <dsp:sp modelId="{9012A3D4-D1CF-2940-B770-1C4F185655EF}">
      <dsp:nvSpPr>
        <dsp:cNvPr id="0" name=""/>
        <dsp:cNvSpPr/>
      </dsp:nvSpPr>
      <dsp:spPr>
        <a:xfrm>
          <a:off x="0" y="4152105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9D6BF8-33C0-9449-9FD4-384E647E81A5}">
      <dsp:nvSpPr>
        <dsp:cNvPr id="0" name=""/>
        <dsp:cNvSpPr/>
      </dsp:nvSpPr>
      <dsp:spPr>
        <a:xfrm>
          <a:off x="0" y="415210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 err="1"/>
            <a:t>Izjednačenje</a:t>
          </a:r>
          <a:r>
            <a:rPr lang="en-US" sz="3800" kern="1200" dirty="0"/>
            <a:t> </a:t>
          </a:r>
          <a:r>
            <a:rPr lang="en-US" sz="3800" kern="1200" dirty="0" err="1"/>
            <a:t>prihoda</a:t>
          </a:r>
          <a:r>
            <a:rPr lang="en-US" sz="3800" kern="1200" dirty="0"/>
            <a:t> </a:t>
          </a:r>
          <a:r>
            <a:rPr lang="en-US" sz="3800" kern="1200" dirty="0" err="1"/>
            <a:t>i</a:t>
          </a:r>
          <a:r>
            <a:rPr lang="en-US" sz="3800" kern="1200" dirty="0"/>
            <a:t> </a:t>
          </a:r>
          <a:r>
            <a:rPr lang="en-US" sz="3800" kern="1200" dirty="0" err="1"/>
            <a:t>rashoda</a:t>
          </a:r>
          <a:r>
            <a:rPr lang="en-US" sz="3800" kern="1200" dirty="0"/>
            <a:t> </a:t>
          </a:r>
          <a:r>
            <a:rPr lang="en-US" sz="3800" kern="1200" dirty="0" err="1"/>
            <a:t>pri</a:t>
          </a:r>
          <a:r>
            <a:rPr lang="en-US" sz="3800" kern="1200" dirty="0"/>
            <a:t> 1,19 </a:t>
          </a:r>
          <a:r>
            <a:rPr lang="en-US" sz="3800" kern="1200" dirty="0" err="1"/>
            <a:t>kn</a:t>
          </a:r>
          <a:r>
            <a:rPr lang="en-US" sz="3800" kern="1200" dirty="0"/>
            <a:t>/kg (1,188)</a:t>
          </a:r>
        </a:p>
      </dsp:txBody>
      <dsp:txXfrm>
        <a:off x="0" y="4152105"/>
        <a:ext cx="6900512" cy="138403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5CFF06-F949-D24C-8A28-AB56B685C9E8}">
      <dsp:nvSpPr>
        <dsp:cNvPr id="0" name=""/>
        <dsp:cNvSpPr/>
      </dsp:nvSpPr>
      <dsp:spPr>
        <a:xfrm rot="5400000">
          <a:off x="6473600" y="-2516167"/>
          <a:ext cx="1354015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 err="1"/>
            <a:t>Jedan</a:t>
          </a:r>
          <a:r>
            <a:rPr lang="en-GB" sz="2000" kern="1200" dirty="0"/>
            <a:t> od </a:t>
          </a:r>
          <a:r>
            <a:rPr lang="en-GB" sz="2000" kern="1200" dirty="0" err="1"/>
            <a:t>uvjeta</a:t>
          </a:r>
          <a:r>
            <a:rPr lang="en-GB" sz="2000" kern="1200" dirty="0"/>
            <a:t> </a:t>
          </a:r>
          <a:r>
            <a:rPr lang="en-GB" sz="2000" kern="1200" dirty="0" err="1"/>
            <a:t>poziva</a:t>
          </a:r>
          <a:endParaRPr lang="en-GB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 err="1"/>
            <a:t>Prepreka</a:t>
          </a:r>
          <a:r>
            <a:rPr lang="en-GB" sz="2000" kern="1200" dirty="0"/>
            <a:t> </a:t>
          </a:r>
          <a:r>
            <a:rPr lang="en-GB" sz="2000" kern="1200" dirty="0" err="1"/>
            <a:t>javnim</a:t>
          </a:r>
          <a:r>
            <a:rPr lang="en-GB" sz="2000" kern="1200" dirty="0"/>
            <a:t> </a:t>
          </a:r>
          <a:r>
            <a:rPr lang="en-GB" sz="2000" kern="1200" dirty="0" err="1"/>
            <a:t>potporama</a:t>
          </a:r>
          <a:r>
            <a:rPr lang="en-GB" sz="2000" kern="1200" dirty="0"/>
            <a:t> JLS </a:t>
          </a:r>
          <a:r>
            <a:rPr lang="en-GB" sz="2000" kern="1200" dirty="0" err="1"/>
            <a:t>i</a:t>
          </a:r>
          <a:r>
            <a:rPr lang="en-GB" sz="2000" kern="1200" dirty="0"/>
            <a:t> JRS</a:t>
          </a:r>
          <a:endParaRPr lang="en-GB" sz="1800" kern="1200" dirty="0"/>
        </a:p>
      </dsp:txBody>
      <dsp:txXfrm rot="-5400000">
        <a:off x="3785616" y="237915"/>
        <a:ext cx="6663886" cy="1221819"/>
      </dsp:txXfrm>
    </dsp:sp>
    <dsp:sp modelId="{B3B6B23C-E66B-C847-B326-72CF4A6A4E2E}">
      <dsp:nvSpPr>
        <dsp:cNvPr id="0" name=""/>
        <dsp:cNvSpPr/>
      </dsp:nvSpPr>
      <dsp:spPr>
        <a:xfrm>
          <a:off x="0" y="2564"/>
          <a:ext cx="3785616" cy="1692519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b="1" kern="1200" dirty="0"/>
            <a:t>Niska sklonost udruživanju lokalnih proizvođača </a:t>
          </a:r>
          <a:endParaRPr lang="en-GB" sz="2800" b="1" kern="1200" dirty="0"/>
        </a:p>
      </dsp:txBody>
      <dsp:txXfrm>
        <a:off x="82622" y="85186"/>
        <a:ext cx="3620372" cy="1527275"/>
      </dsp:txXfrm>
    </dsp:sp>
    <dsp:sp modelId="{DF00E154-8F3B-0946-A9FA-09A2B099F0AF}">
      <dsp:nvSpPr>
        <dsp:cNvPr id="0" name=""/>
        <dsp:cNvSpPr/>
      </dsp:nvSpPr>
      <dsp:spPr>
        <a:xfrm rot="5400000">
          <a:off x="6473600" y="-739022"/>
          <a:ext cx="1354015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000" kern="1200" dirty="0"/>
            <a:t>Dosadašnji pokušaji udruživanja proizvođača u dolini Neretve nisu urodili plodom. </a:t>
          </a:r>
          <a:endParaRPr lang="en-GB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000" kern="1200" dirty="0"/>
            <a:t>Nemogućnost osnivanja proizvođačke organizacije ugrozila bi provedbu projekta i zadovoljavanje kriterija Poziva</a:t>
          </a:r>
          <a:endParaRPr lang="en-GB" sz="2000" kern="1200" dirty="0"/>
        </a:p>
      </dsp:txBody>
      <dsp:txXfrm rot="-5400000">
        <a:off x="3785616" y="2015060"/>
        <a:ext cx="6663886" cy="1221819"/>
      </dsp:txXfrm>
    </dsp:sp>
    <dsp:sp modelId="{2374AEF3-FFB5-A247-83BC-8450C7168F21}">
      <dsp:nvSpPr>
        <dsp:cNvPr id="0" name=""/>
        <dsp:cNvSpPr/>
      </dsp:nvSpPr>
      <dsp:spPr>
        <a:xfrm>
          <a:off x="0" y="1779709"/>
          <a:ext cx="3785616" cy="1692519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b="1" kern="1200" dirty="0"/>
            <a:t>Niska spremnost na stvaranje proizvođačke organizacije</a:t>
          </a:r>
          <a:endParaRPr lang="en-GB" sz="2800" b="1" kern="1200" dirty="0"/>
        </a:p>
      </dsp:txBody>
      <dsp:txXfrm>
        <a:off x="82622" y="1862331"/>
        <a:ext cx="3620372" cy="1527275"/>
      </dsp:txXfrm>
    </dsp:sp>
    <dsp:sp modelId="{C82E88D8-BC47-C947-AE89-8778C8463997}">
      <dsp:nvSpPr>
        <dsp:cNvPr id="0" name=""/>
        <dsp:cNvSpPr/>
      </dsp:nvSpPr>
      <dsp:spPr>
        <a:xfrm rot="5400000">
          <a:off x="6473600" y="1038122"/>
          <a:ext cx="1354015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Mali </a:t>
          </a:r>
          <a:r>
            <a:rPr lang="en-GB" sz="2000" kern="1200" dirty="0" err="1"/>
            <a:t>broj</a:t>
          </a:r>
          <a:r>
            <a:rPr lang="en-GB" sz="2000" kern="1200" dirty="0"/>
            <a:t> </a:t>
          </a:r>
          <a:r>
            <a:rPr lang="en-GB" sz="2000" kern="1200" dirty="0" err="1"/>
            <a:t>korisnika</a:t>
          </a:r>
          <a:r>
            <a:rPr lang="en-GB" sz="2000" kern="1200" dirty="0"/>
            <a:t> </a:t>
          </a:r>
          <a:r>
            <a:rPr lang="en-GB" sz="2000" kern="1200" dirty="0" err="1"/>
            <a:t>iskazao</a:t>
          </a:r>
          <a:r>
            <a:rPr lang="en-GB" sz="2000" kern="1200" dirty="0"/>
            <a:t> </a:t>
          </a:r>
          <a:r>
            <a:rPr lang="en-GB" sz="2000" kern="1200" dirty="0" err="1"/>
            <a:t>preliminarni</a:t>
          </a:r>
          <a:r>
            <a:rPr lang="en-GB" sz="2000" kern="1200" dirty="0"/>
            <a:t> </a:t>
          </a:r>
          <a:r>
            <a:rPr lang="en-GB" sz="2000" kern="1200" dirty="0" err="1"/>
            <a:t>interes</a:t>
          </a:r>
          <a:r>
            <a:rPr lang="en-GB" sz="2000" kern="1200" dirty="0"/>
            <a:t> za </a:t>
          </a:r>
          <a:r>
            <a:rPr lang="en-GB" sz="2000" kern="1200" dirty="0" err="1"/>
            <a:t>uslugama</a:t>
          </a:r>
          <a:endParaRPr lang="en-GB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 err="1"/>
            <a:t>Upitno</a:t>
          </a:r>
          <a:r>
            <a:rPr lang="en-GB" sz="2000" kern="1200" dirty="0"/>
            <a:t> </a:t>
          </a:r>
          <a:r>
            <a:rPr lang="en-GB" sz="2000" kern="1200" dirty="0" err="1"/>
            <a:t>dostizanje</a:t>
          </a:r>
          <a:r>
            <a:rPr lang="en-GB" sz="2000" kern="1200" dirty="0"/>
            <a:t> </a:t>
          </a:r>
          <a:r>
            <a:rPr lang="en-GB" sz="2000" kern="1200" dirty="0" err="1"/>
            <a:t>praga</a:t>
          </a:r>
          <a:r>
            <a:rPr lang="en-GB" sz="2000" kern="1200" dirty="0"/>
            <a:t> </a:t>
          </a:r>
          <a:r>
            <a:rPr lang="en-GB" sz="2000" kern="1200" dirty="0" err="1"/>
            <a:t>količina</a:t>
          </a:r>
          <a:r>
            <a:rPr lang="en-GB" sz="2000" kern="1200" dirty="0"/>
            <a:t> </a:t>
          </a:r>
          <a:r>
            <a:rPr lang="en-GB" sz="2000" kern="1200" dirty="0" err="1"/>
            <a:t>iz</a:t>
          </a:r>
          <a:r>
            <a:rPr lang="en-GB" sz="2000" kern="1200" dirty="0"/>
            <a:t> </a:t>
          </a:r>
          <a:r>
            <a:rPr lang="en-GB" sz="2000" kern="1200" dirty="0" err="1"/>
            <a:t>uvjeta</a:t>
          </a:r>
          <a:r>
            <a:rPr lang="en-GB" sz="2000" kern="1200" dirty="0"/>
            <a:t> </a:t>
          </a:r>
          <a:r>
            <a:rPr lang="en-GB" sz="2000" kern="1200" dirty="0" err="1"/>
            <a:t>Poziva</a:t>
          </a:r>
          <a:endParaRPr lang="en-GB" sz="2000" kern="1200" dirty="0"/>
        </a:p>
      </dsp:txBody>
      <dsp:txXfrm rot="-5400000">
        <a:off x="3785616" y="3792204"/>
        <a:ext cx="6663886" cy="1221819"/>
      </dsp:txXfrm>
    </dsp:sp>
    <dsp:sp modelId="{1C6A1F1D-0772-4D45-80CC-BE06C10CF91F}">
      <dsp:nvSpPr>
        <dsp:cNvPr id="0" name=""/>
        <dsp:cNvSpPr/>
      </dsp:nvSpPr>
      <dsp:spPr>
        <a:xfrm>
          <a:off x="0" y="3556855"/>
          <a:ext cx="3785616" cy="1692519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 err="1"/>
            <a:t>Nepostojanje</a:t>
          </a:r>
          <a:r>
            <a:rPr lang="en-GB" sz="2800" b="1" kern="1200" dirty="0"/>
            <a:t> </a:t>
          </a:r>
          <a:r>
            <a:rPr lang="en-GB" sz="2800" b="1" kern="1200" dirty="0" err="1"/>
            <a:t>jasno</a:t>
          </a:r>
          <a:r>
            <a:rPr lang="en-GB" sz="2800" b="1" kern="1200" dirty="0"/>
            <a:t> </a:t>
          </a:r>
          <a:r>
            <a:rPr lang="en-GB" sz="2800" b="1" kern="1200" dirty="0" err="1"/>
            <a:t>iskazanog</a:t>
          </a:r>
          <a:r>
            <a:rPr lang="en-GB" sz="2800" b="1" kern="1200" dirty="0"/>
            <a:t> </a:t>
          </a:r>
          <a:r>
            <a:rPr lang="en-GB" sz="2800" b="1" kern="1200" dirty="0" err="1"/>
            <a:t>interesa</a:t>
          </a:r>
          <a:r>
            <a:rPr lang="en-GB" sz="2800" b="1" kern="1200" dirty="0"/>
            <a:t> </a:t>
          </a:r>
          <a:r>
            <a:rPr lang="en-GB" sz="2800" b="1" kern="1200" dirty="0" err="1"/>
            <a:t>korisnika</a:t>
          </a:r>
          <a:endParaRPr lang="en-GB" sz="2800" b="1" kern="1200" dirty="0"/>
        </a:p>
      </dsp:txBody>
      <dsp:txXfrm>
        <a:off x="82622" y="3639477"/>
        <a:ext cx="3620372" cy="152727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5CFF06-F949-D24C-8A28-AB56B685C9E8}">
      <dsp:nvSpPr>
        <dsp:cNvPr id="0" name=""/>
        <dsp:cNvSpPr/>
      </dsp:nvSpPr>
      <dsp:spPr>
        <a:xfrm rot="5400000">
          <a:off x="6589693" y="-2661723"/>
          <a:ext cx="1121829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 err="1"/>
            <a:t>Nizak</a:t>
          </a:r>
          <a:r>
            <a:rPr lang="en-GB" sz="1600" kern="1200" dirty="0"/>
            <a:t> </a:t>
          </a:r>
          <a:r>
            <a:rPr lang="en-GB" sz="1600" kern="1200" dirty="0" err="1"/>
            <a:t>interes</a:t>
          </a:r>
          <a:r>
            <a:rPr lang="en-GB" sz="1600" kern="1200" dirty="0"/>
            <a:t> za </a:t>
          </a:r>
          <a:r>
            <a:rPr lang="en-GB" sz="1600" kern="1200" dirty="0" err="1"/>
            <a:t>korištenje</a:t>
          </a:r>
          <a:r>
            <a:rPr lang="en-GB" sz="1600" kern="1200" dirty="0"/>
            <a:t> </a:t>
          </a:r>
          <a:r>
            <a:rPr lang="en-GB" sz="1600" kern="1200" dirty="0" err="1"/>
            <a:t>i</a:t>
          </a:r>
          <a:r>
            <a:rPr lang="en-GB" sz="1600" kern="1200" dirty="0"/>
            <a:t> </a:t>
          </a:r>
          <a:r>
            <a:rPr lang="en-GB" sz="1600" kern="1200" dirty="0" err="1"/>
            <a:t>udruživanje</a:t>
          </a:r>
          <a:r>
            <a:rPr lang="en-GB" sz="1600" kern="1200" dirty="0"/>
            <a:t> </a:t>
          </a:r>
          <a:r>
            <a:rPr lang="en-GB" sz="1600" kern="1200" dirty="0" err="1"/>
            <a:t>prepreka</a:t>
          </a:r>
          <a:r>
            <a:rPr lang="en-GB" sz="1600" kern="1200" dirty="0"/>
            <a:t> </a:t>
          </a:r>
          <a:r>
            <a:rPr lang="en-GB" sz="1600" kern="1200" dirty="0" err="1"/>
            <a:t>dugoročnim</a:t>
          </a:r>
          <a:r>
            <a:rPr lang="en-GB" sz="1600" kern="1200" dirty="0"/>
            <a:t> </a:t>
          </a:r>
          <a:r>
            <a:rPr lang="en-GB" sz="1600" kern="1200" dirty="0" err="1"/>
            <a:t>planovima</a:t>
          </a:r>
          <a:r>
            <a:rPr lang="en-GB" sz="1600" kern="1200" dirty="0"/>
            <a:t> </a:t>
          </a:r>
          <a:r>
            <a:rPr lang="en-GB" sz="1600" kern="1200" dirty="0" err="1"/>
            <a:t>i</a:t>
          </a:r>
          <a:r>
            <a:rPr lang="en-GB" sz="1600" kern="1200" dirty="0"/>
            <a:t> </a:t>
          </a:r>
          <a:r>
            <a:rPr lang="en-GB" sz="1600" kern="1200" dirty="0" err="1"/>
            <a:t>pravovremenoj</a:t>
          </a:r>
          <a:r>
            <a:rPr lang="en-GB" sz="1600" kern="1200" dirty="0"/>
            <a:t> </a:t>
          </a:r>
          <a:r>
            <a:rPr lang="en-GB" sz="1600" kern="1200" dirty="0" err="1"/>
            <a:t>pripremi</a:t>
          </a:r>
          <a:r>
            <a:rPr lang="en-GB" sz="1600" kern="1200" dirty="0"/>
            <a:t> </a:t>
          </a:r>
          <a:r>
            <a:rPr lang="en-GB" sz="1600" kern="1200" dirty="0" err="1"/>
            <a:t>projekta</a:t>
          </a: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 err="1"/>
            <a:t>Nedostatak</a:t>
          </a:r>
          <a:r>
            <a:rPr lang="en-GB" sz="1600" kern="1200" dirty="0"/>
            <a:t> </a:t>
          </a:r>
          <a:r>
            <a:rPr lang="en-GB" sz="1600" kern="1200" dirty="0" err="1"/>
            <a:t>glavnog</a:t>
          </a:r>
          <a:r>
            <a:rPr lang="en-GB" sz="1600" kern="1200" dirty="0"/>
            <a:t>, </a:t>
          </a:r>
          <a:r>
            <a:rPr lang="en-GB" sz="1600" kern="1200" dirty="0" err="1"/>
            <a:t>tehničkog</a:t>
          </a:r>
          <a:r>
            <a:rPr lang="en-GB" sz="1600" kern="1200" dirty="0"/>
            <a:t> </a:t>
          </a:r>
          <a:r>
            <a:rPr lang="en-GB" sz="1600" kern="1200" dirty="0" err="1"/>
            <a:t>projekta</a:t>
          </a:r>
          <a:r>
            <a:rPr lang="en-GB" sz="1600" kern="1200" dirty="0"/>
            <a:t>, </a:t>
          </a:r>
          <a:r>
            <a:rPr lang="en-GB" sz="1600" kern="1200" dirty="0" err="1"/>
            <a:t>troškovnika</a:t>
          </a:r>
          <a:r>
            <a:rPr lang="en-GB" sz="1600" kern="1200" dirty="0"/>
            <a:t> </a:t>
          </a:r>
          <a:r>
            <a:rPr lang="en-GB" sz="1600" kern="1200" dirty="0" err="1"/>
            <a:t>i</a:t>
          </a:r>
          <a:r>
            <a:rPr lang="en-GB" sz="1600" kern="1200" dirty="0"/>
            <a:t> </a:t>
          </a:r>
          <a:r>
            <a:rPr lang="en-GB" sz="1600" kern="1200" dirty="0" err="1"/>
            <a:t>građevinske</a:t>
          </a:r>
          <a:r>
            <a:rPr lang="en-GB" sz="1600" kern="1200" dirty="0"/>
            <a:t> </a:t>
          </a:r>
          <a:r>
            <a:rPr lang="en-GB" sz="1600" kern="1200" dirty="0" err="1"/>
            <a:t>dozvole</a:t>
          </a:r>
          <a:endParaRPr lang="en-GB" sz="1600" kern="1200" dirty="0"/>
        </a:p>
      </dsp:txBody>
      <dsp:txXfrm rot="-5400000">
        <a:off x="3785616" y="197117"/>
        <a:ext cx="6675221" cy="1012303"/>
      </dsp:txXfrm>
    </dsp:sp>
    <dsp:sp modelId="{B3B6B23C-E66B-C847-B326-72CF4A6A4E2E}">
      <dsp:nvSpPr>
        <dsp:cNvPr id="0" name=""/>
        <dsp:cNvSpPr/>
      </dsp:nvSpPr>
      <dsp:spPr>
        <a:xfrm>
          <a:off x="0" y="2124"/>
          <a:ext cx="3785616" cy="1402286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b="1" kern="1200" dirty="0"/>
            <a:t>Nemogućnost dugoročnog planiranja</a:t>
          </a:r>
          <a:endParaRPr lang="en-GB" sz="2800" b="1" kern="1200" dirty="0"/>
        </a:p>
      </dsp:txBody>
      <dsp:txXfrm>
        <a:off x="68454" y="70578"/>
        <a:ext cx="3648708" cy="1265378"/>
      </dsp:txXfrm>
    </dsp:sp>
    <dsp:sp modelId="{DF00E154-8F3B-0946-A9FA-09A2B099F0AF}">
      <dsp:nvSpPr>
        <dsp:cNvPr id="0" name=""/>
        <dsp:cNvSpPr/>
      </dsp:nvSpPr>
      <dsp:spPr>
        <a:xfrm rot="5400000">
          <a:off x="6589693" y="-1189322"/>
          <a:ext cx="1121829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600" kern="1200" dirty="0"/>
            <a:t>Postojeći otkupni centri svojim obujmom i postojećom mrežom klijenata posjeduju potencijal za cjenovno nadmetanje sa budućim LDC</a:t>
          </a:r>
          <a:endParaRPr lang="en-GB" sz="1600" kern="1200" dirty="0"/>
        </a:p>
      </dsp:txBody>
      <dsp:txXfrm rot="-5400000">
        <a:off x="3785616" y="1669518"/>
        <a:ext cx="6675221" cy="1012303"/>
      </dsp:txXfrm>
    </dsp:sp>
    <dsp:sp modelId="{2374AEF3-FFB5-A247-83BC-8450C7168F21}">
      <dsp:nvSpPr>
        <dsp:cNvPr id="0" name=""/>
        <dsp:cNvSpPr/>
      </dsp:nvSpPr>
      <dsp:spPr>
        <a:xfrm>
          <a:off x="0" y="1474525"/>
          <a:ext cx="3785616" cy="1402286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b="1" kern="1200" dirty="0"/>
            <a:t>Reakcija postojećih otkupnih centara</a:t>
          </a:r>
          <a:endParaRPr lang="en-GB" sz="2800" b="1" kern="1200" dirty="0"/>
        </a:p>
      </dsp:txBody>
      <dsp:txXfrm>
        <a:off x="68454" y="1542979"/>
        <a:ext cx="3648708" cy="1265378"/>
      </dsp:txXfrm>
    </dsp:sp>
    <dsp:sp modelId="{C82E88D8-BC47-C947-AE89-8778C8463997}">
      <dsp:nvSpPr>
        <dsp:cNvPr id="0" name=""/>
        <dsp:cNvSpPr/>
      </dsp:nvSpPr>
      <dsp:spPr>
        <a:xfrm rot="5400000">
          <a:off x="6589693" y="283077"/>
          <a:ext cx="1121829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600" kern="1200" dirty="0"/>
            <a:t>Nastavak porasta troškova gradnje u kratkom roku se može odraziti na izvedivost investicije u zadanim vremenskim rokovima i financijskim okvirima</a:t>
          </a: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600" kern="1200" dirty="0"/>
            <a:t>Porastom operativnih troškova ugrozila bi se financijska održivost projekta</a:t>
          </a:r>
          <a:endParaRPr lang="en-GB" sz="1600" kern="1200" dirty="0"/>
        </a:p>
      </dsp:txBody>
      <dsp:txXfrm rot="-5400000">
        <a:off x="3785616" y="3141918"/>
        <a:ext cx="6675221" cy="1012303"/>
      </dsp:txXfrm>
    </dsp:sp>
    <dsp:sp modelId="{1C6A1F1D-0772-4D45-80CC-BE06C10CF91F}">
      <dsp:nvSpPr>
        <dsp:cNvPr id="0" name=""/>
        <dsp:cNvSpPr/>
      </dsp:nvSpPr>
      <dsp:spPr>
        <a:xfrm>
          <a:off x="0" y="2946926"/>
          <a:ext cx="3785616" cy="1402286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 err="1"/>
            <a:t>Porast</a:t>
          </a:r>
          <a:r>
            <a:rPr lang="en-GB" sz="2800" b="1" kern="1200" dirty="0"/>
            <a:t> </a:t>
          </a:r>
          <a:r>
            <a:rPr lang="en-GB" sz="2800" b="1" kern="1200" dirty="0" err="1"/>
            <a:t>građevinskih</a:t>
          </a:r>
          <a:r>
            <a:rPr lang="en-GB" sz="2800" b="1" kern="1200" dirty="0"/>
            <a:t> </a:t>
          </a:r>
          <a:r>
            <a:rPr lang="en-GB" sz="2800" b="1" kern="1200" dirty="0" err="1"/>
            <a:t>i</a:t>
          </a:r>
          <a:r>
            <a:rPr lang="en-GB" sz="2800" b="1" kern="1200" dirty="0"/>
            <a:t> </a:t>
          </a:r>
          <a:r>
            <a:rPr lang="en-GB" sz="2800" b="1" kern="1200" dirty="0" err="1"/>
            <a:t>operativnih</a:t>
          </a:r>
          <a:r>
            <a:rPr lang="en-GB" sz="2800" b="1" kern="1200" dirty="0"/>
            <a:t> </a:t>
          </a:r>
          <a:r>
            <a:rPr lang="en-GB" sz="2800" b="1" kern="1200" dirty="0" err="1"/>
            <a:t>troškova</a:t>
          </a:r>
          <a:endParaRPr lang="en-GB" sz="2800" b="1" kern="1200" dirty="0"/>
        </a:p>
      </dsp:txBody>
      <dsp:txXfrm>
        <a:off x="68454" y="3015380"/>
        <a:ext cx="3648708" cy="126537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5CFF06-F949-D24C-8A28-AB56B685C9E8}">
      <dsp:nvSpPr>
        <dsp:cNvPr id="0" name=""/>
        <dsp:cNvSpPr/>
      </dsp:nvSpPr>
      <dsp:spPr>
        <a:xfrm rot="5400000">
          <a:off x="5805018" y="-1114161"/>
          <a:ext cx="4684102" cy="766782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 noProof="0" dirty="0"/>
            <a:t>Krajnji rok za podnošenje projektne prijave je ožujak 2023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hr-HR" sz="1800" kern="1200" noProof="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 noProof="0" dirty="0"/>
            <a:t>Nije definiran jasan interes lokalnih proizvođača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hr-HR" sz="1800" kern="1200" noProof="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 noProof="0" dirty="0"/>
            <a:t>Nije utvrđena spremnost na osnivanje proizvođačke organizacije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hr-HR" sz="1800" kern="1200" noProof="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 noProof="0" dirty="0"/>
            <a:t>Ne postoji suglasje oko modaliteta financiranja dijela vlastitih sredstava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hr-HR" sz="1800" kern="1200" noProof="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 noProof="0" dirty="0"/>
            <a:t>Nemogućnost dugoročnog planiranja javnih politika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hr-HR" sz="1800" kern="1200" noProof="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 noProof="0" dirty="0"/>
            <a:t>Uslijed navedenog nedostatak glavnog, tehničkog projekta, troškovnika i građevinske dozvole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hr-HR" sz="1800" kern="1200" noProof="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 noProof="0" dirty="0"/>
            <a:t>Izrada glavnog i tehničkog projekta, ishođenje građevinske dozvole te provođenje postupka javne nabave za sve navedene radnje zahtijevaju od 6-8 mjeseci u najboljem slučaju. </a:t>
          </a:r>
        </a:p>
      </dsp:txBody>
      <dsp:txXfrm rot="-5400000">
        <a:off x="4313155" y="606361"/>
        <a:ext cx="7439170" cy="4226784"/>
      </dsp:txXfrm>
    </dsp:sp>
    <dsp:sp modelId="{B3B6B23C-E66B-C847-B326-72CF4A6A4E2E}">
      <dsp:nvSpPr>
        <dsp:cNvPr id="0" name=""/>
        <dsp:cNvSpPr/>
      </dsp:nvSpPr>
      <dsp:spPr>
        <a:xfrm>
          <a:off x="0" y="2656"/>
          <a:ext cx="4313154" cy="5434194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600" b="1" kern="1200" dirty="0"/>
            <a:t>Izvedivost prijave projekta do završetka Poziva</a:t>
          </a:r>
          <a:endParaRPr lang="en-GB" sz="3600" b="1" kern="1200" dirty="0"/>
        </a:p>
      </dsp:txBody>
      <dsp:txXfrm>
        <a:off x="210551" y="213207"/>
        <a:ext cx="3892052" cy="501309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5CFF06-F949-D24C-8A28-AB56B685C9E8}">
      <dsp:nvSpPr>
        <dsp:cNvPr id="0" name=""/>
        <dsp:cNvSpPr/>
      </dsp:nvSpPr>
      <dsp:spPr>
        <a:xfrm rot="5400000">
          <a:off x="6731621" y="-2839081"/>
          <a:ext cx="837972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500" kern="1200" dirty="0"/>
            <a:t>Nemogućnost pronalaska radne snage može povećati operativne troškove projekta i ugroziti njegovu financijsku održivost</a:t>
          </a:r>
          <a:endParaRPr lang="en-GB" sz="1500" kern="1200" dirty="0"/>
        </a:p>
      </dsp:txBody>
      <dsp:txXfrm rot="-5400000">
        <a:off x="3785615" y="147831"/>
        <a:ext cx="6689078" cy="756160"/>
      </dsp:txXfrm>
    </dsp:sp>
    <dsp:sp modelId="{B3B6B23C-E66B-C847-B326-72CF4A6A4E2E}">
      <dsp:nvSpPr>
        <dsp:cNvPr id="0" name=""/>
        <dsp:cNvSpPr/>
      </dsp:nvSpPr>
      <dsp:spPr>
        <a:xfrm>
          <a:off x="0" y="2177"/>
          <a:ext cx="3785616" cy="1047465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900" b="1" kern="1200" dirty="0">
              <a:solidFill>
                <a:schemeClr val="accent6">
                  <a:lumMod val="75000"/>
                </a:schemeClr>
              </a:solidFill>
            </a:rPr>
            <a:t>Nedostatak radne snage</a:t>
          </a:r>
          <a:endParaRPr lang="en-GB" sz="2900" b="1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51133" y="53310"/>
        <a:ext cx="3683350" cy="945199"/>
      </dsp:txXfrm>
    </dsp:sp>
    <dsp:sp modelId="{DF00E154-8F3B-0946-A9FA-09A2B099F0AF}">
      <dsp:nvSpPr>
        <dsp:cNvPr id="0" name=""/>
        <dsp:cNvSpPr/>
      </dsp:nvSpPr>
      <dsp:spPr>
        <a:xfrm rot="5400000">
          <a:off x="6731621" y="-1739242"/>
          <a:ext cx="837972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500" kern="1200" dirty="0"/>
            <a:t>Proteklih godina proizvodnja i prinosi u dolini Neretve padaju</a:t>
          </a:r>
          <a:endParaRPr lang="en-GB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500" kern="1200" dirty="0"/>
            <a:t>Izgledno je da bi osnivanjem LDC došlo do unaprjeđenja konkurentnosti i jačanja pregovaračke moći što bi učinilo proizvodnju atraktivnijom</a:t>
          </a:r>
          <a:endParaRPr lang="en-GB" sz="1500" kern="1200" dirty="0"/>
        </a:p>
      </dsp:txBody>
      <dsp:txXfrm rot="-5400000">
        <a:off x="3785615" y="1247670"/>
        <a:ext cx="6689078" cy="756160"/>
      </dsp:txXfrm>
    </dsp:sp>
    <dsp:sp modelId="{2374AEF3-FFB5-A247-83BC-8450C7168F21}">
      <dsp:nvSpPr>
        <dsp:cNvPr id="0" name=""/>
        <dsp:cNvSpPr/>
      </dsp:nvSpPr>
      <dsp:spPr>
        <a:xfrm>
          <a:off x="0" y="1102016"/>
          <a:ext cx="3785616" cy="1047465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900" b="1" kern="1200" dirty="0">
              <a:solidFill>
                <a:schemeClr val="accent6">
                  <a:lumMod val="75000"/>
                </a:schemeClr>
              </a:solidFill>
            </a:rPr>
            <a:t>Pad proizvodnje voća i povrća</a:t>
          </a:r>
          <a:endParaRPr lang="en-GB" sz="2900" b="1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51133" y="1153149"/>
        <a:ext cx="3683350" cy="945199"/>
      </dsp:txXfrm>
    </dsp:sp>
    <dsp:sp modelId="{C82E88D8-BC47-C947-AE89-8778C8463997}">
      <dsp:nvSpPr>
        <dsp:cNvPr id="0" name=""/>
        <dsp:cNvSpPr/>
      </dsp:nvSpPr>
      <dsp:spPr>
        <a:xfrm rot="5400000">
          <a:off x="6731621" y="-639403"/>
          <a:ext cx="837972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500" kern="1200" dirty="0"/>
            <a:t>Postojeći kapaciteti su dostatni za trenutne potrebe lokalne poljoprivredne proizvodnje. </a:t>
          </a:r>
          <a:endParaRPr lang="en-GB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 err="1"/>
            <a:t>Potrebna</a:t>
          </a:r>
          <a:r>
            <a:rPr lang="en-GB" sz="1500" kern="1200" dirty="0"/>
            <a:t> </a:t>
          </a:r>
          <a:r>
            <a:rPr lang="en-GB" sz="1500" kern="1200" dirty="0" err="1"/>
            <a:t>optimizacija</a:t>
          </a:r>
          <a:r>
            <a:rPr lang="en-GB" sz="1500" kern="1200" dirty="0"/>
            <a:t> </a:t>
          </a:r>
          <a:r>
            <a:rPr lang="en-GB" sz="1500" kern="1200" dirty="0" err="1"/>
            <a:t>korištenja</a:t>
          </a:r>
          <a:endParaRPr lang="en-GB" sz="1500" kern="1200" dirty="0"/>
        </a:p>
      </dsp:txBody>
      <dsp:txXfrm rot="-5400000">
        <a:off x="3785615" y="2347509"/>
        <a:ext cx="6689078" cy="756160"/>
      </dsp:txXfrm>
    </dsp:sp>
    <dsp:sp modelId="{1C6A1F1D-0772-4D45-80CC-BE06C10CF91F}">
      <dsp:nvSpPr>
        <dsp:cNvPr id="0" name=""/>
        <dsp:cNvSpPr/>
      </dsp:nvSpPr>
      <dsp:spPr>
        <a:xfrm>
          <a:off x="0" y="2201855"/>
          <a:ext cx="3785616" cy="1047465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900" b="1" kern="1200" dirty="0">
              <a:solidFill>
                <a:schemeClr val="accent6">
                  <a:lumMod val="75000"/>
                </a:schemeClr>
              </a:solidFill>
            </a:rPr>
            <a:t>Neiskorištenost kapaciteta</a:t>
          </a:r>
          <a:endParaRPr lang="en-GB" sz="2900" b="1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51133" y="2252988"/>
        <a:ext cx="3683350" cy="945199"/>
      </dsp:txXfrm>
    </dsp:sp>
    <dsp:sp modelId="{77882269-7735-7844-9B13-AEBBF11CE014}">
      <dsp:nvSpPr>
        <dsp:cNvPr id="0" name=""/>
        <dsp:cNvSpPr/>
      </dsp:nvSpPr>
      <dsp:spPr>
        <a:xfrm rot="5400000">
          <a:off x="6731621" y="460435"/>
          <a:ext cx="837972" cy="6729984"/>
        </a:xfrm>
        <a:prstGeom prst="round2SameRect">
          <a:avLst/>
        </a:prstGeom>
        <a:solidFill>
          <a:srgbClr val="CED3E5"/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500" kern="1200" dirty="0"/>
            <a:t>Visoka cijena korištenja smanjila bi interes potencijalnih korisnika za uslugama LDC</a:t>
          </a:r>
          <a:endParaRPr lang="en-GB" sz="1500" b="1" kern="1200" dirty="0">
            <a:solidFill>
              <a:schemeClr val="accent6">
                <a:lumMod val="75000"/>
              </a:schemeClr>
            </a:solidFill>
          </a:endParaRPr>
        </a:p>
      </dsp:txBody>
      <dsp:txXfrm rot="-5400000">
        <a:off x="3785615" y="3447347"/>
        <a:ext cx="6689078" cy="756160"/>
      </dsp:txXfrm>
    </dsp:sp>
    <dsp:sp modelId="{232446CF-DACD-7847-B415-E522E7C5DE11}">
      <dsp:nvSpPr>
        <dsp:cNvPr id="0" name=""/>
        <dsp:cNvSpPr/>
      </dsp:nvSpPr>
      <dsp:spPr>
        <a:xfrm>
          <a:off x="0" y="3301694"/>
          <a:ext cx="3785616" cy="1047465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900" b="1" kern="1200" dirty="0">
              <a:solidFill>
                <a:schemeClr val="accent6">
                  <a:lumMod val="75000"/>
                </a:schemeClr>
              </a:solidFill>
            </a:rPr>
            <a:t>Previsoka cijena korištenja</a:t>
          </a:r>
          <a:endParaRPr lang="en-GB" sz="2900" b="1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51133" y="3352827"/>
        <a:ext cx="3683350" cy="945199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357E63-47D5-0045-9BFF-18608934DDBA}">
      <dsp:nvSpPr>
        <dsp:cNvPr id="0" name=""/>
        <dsp:cNvSpPr/>
      </dsp:nvSpPr>
      <dsp:spPr>
        <a:xfrm>
          <a:off x="0" y="675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3492F5-55B0-0049-9578-9B3080BF318A}">
      <dsp:nvSpPr>
        <dsp:cNvPr id="0" name=""/>
        <dsp:cNvSpPr/>
      </dsp:nvSpPr>
      <dsp:spPr>
        <a:xfrm>
          <a:off x="0" y="675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100" kern="1200" dirty="0"/>
            <a:t>Nizak interes za korištenje i udruživanje u proizvođačku organizaciju</a:t>
          </a:r>
          <a:endParaRPr lang="en-US" sz="3100" kern="1200" dirty="0"/>
        </a:p>
      </dsp:txBody>
      <dsp:txXfrm>
        <a:off x="0" y="675"/>
        <a:ext cx="6900512" cy="1106957"/>
      </dsp:txXfrm>
    </dsp:sp>
    <dsp:sp modelId="{6846F201-17E9-7A44-AB6C-42D0299594B9}">
      <dsp:nvSpPr>
        <dsp:cNvPr id="0" name=""/>
        <dsp:cNvSpPr/>
      </dsp:nvSpPr>
      <dsp:spPr>
        <a:xfrm>
          <a:off x="0" y="1107633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2A2923-A7D6-D24C-83F7-5D9E10F08285}">
      <dsp:nvSpPr>
        <dsp:cNvPr id="0" name=""/>
        <dsp:cNvSpPr/>
      </dsp:nvSpPr>
      <dsp:spPr>
        <a:xfrm>
          <a:off x="0" y="1107633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 err="1"/>
            <a:t>Višak</a:t>
          </a:r>
          <a:r>
            <a:rPr lang="en-US" sz="3100" kern="1200" dirty="0"/>
            <a:t> </a:t>
          </a:r>
          <a:r>
            <a:rPr lang="en-US" sz="3100" kern="1200" dirty="0" err="1"/>
            <a:t>postojećih</a:t>
          </a:r>
          <a:r>
            <a:rPr lang="en-US" sz="3100" kern="1200" dirty="0"/>
            <a:t> </a:t>
          </a:r>
          <a:r>
            <a:rPr lang="en-US" sz="3100" kern="1200" dirty="0" err="1"/>
            <a:t>kapaciteta</a:t>
          </a:r>
          <a:endParaRPr lang="en-US" sz="3100" kern="1200" dirty="0"/>
        </a:p>
      </dsp:txBody>
      <dsp:txXfrm>
        <a:off x="0" y="1107633"/>
        <a:ext cx="6900512" cy="1106957"/>
      </dsp:txXfrm>
    </dsp:sp>
    <dsp:sp modelId="{332DC2EB-DE9B-F04C-AFBB-12A22634BD65}">
      <dsp:nvSpPr>
        <dsp:cNvPr id="0" name=""/>
        <dsp:cNvSpPr/>
      </dsp:nvSpPr>
      <dsp:spPr>
        <a:xfrm>
          <a:off x="0" y="2214591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732B85-3C24-3543-AF07-C1FFAB3F4914}">
      <dsp:nvSpPr>
        <dsp:cNvPr id="0" name=""/>
        <dsp:cNvSpPr/>
      </dsp:nvSpPr>
      <dsp:spPr>
        <a:xfrm>
          <a:off x="0" y="2214591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 err="1"/>
            <a:t>Ograničeni</a:t>
          </a:r>
          <a:r>
            <a:rPr lang="en-US" sz="3100" kern="1200" dirty="0"/>
            <a:t> </a:t>
          </a:r>
          <a:r>
            <a:rPr lang="en-US" sz="3100" kern="1200" dirty="0" err="1"/>
            <a:t>kapaciteti</a:t>
          </a:r>
          <a:r>
            <a:rPr lang="en-US" sz="3100" kern="1200" dirty="0"/>
            <a:t> za </a:t>
          </a:r>
          <a:r>
            <a:rPr lang="en-US" sz="3100" kern="1200" dirty="0" err="1"/>
            <a:t>preradu</a:t>
          </a:r>
          <a:endParaRPr lang="en-US" sz="3100" kern="1200" dirty="0"/>
        </a:p>
      </dsp:txBody>
      <dsp:txXfrm>
        <a:off x="0" y="2214591"/>
        <a:ext cx="6900512" cy="1106957"/>
      </dsp:txXfrm>
    </dsp:sp>
    <dsp:sp modelId="{B91C89C7-217D-774E-82FC-7B4927505E83}">
      <dsp:nvSpPr>
        <dsp:cNvPr id="0" name=""/>
        <dsp:cNvSpPr/>
      </dsp:nvSpPr>
      <dsp:spPr>
        <a:xfrm>
          <a:off x="0" y="3321549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98FF25-1774-0F47-84A2-A15395A30E46}">
      <dsp:nvSpPr>
        <dsp:cNvPr id="0" name=""/>
        <dsp:cNvSpPr/>
      </dsp:nvSpPr>
      <dsp:spPr>
        <a:xfrm>
          <a:off x="0" y="3321549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100" kern="1200" dirty="0"/>
            <a:t>Izvedivost do 31.3.2023?</a:t>
          </a:r>
          <a:endParaRPr lang="en-US" sz="3100" kern="1200" dirty="0"/>
        </a:p>
      </dsp:txBody>
      <dsp:txXfrm>
        <a:off x="0" y="3321549"/>
        <a:ext cx="6900512" cy="1106957"/>
      </dsp:txXfrm>
    </dsp:sp>
    <dsp:sp modelId="{A22D48EC-363A-9546-A6C5-345AAC7E5B1F}">
      <dsp:nvSpPr>
        <dsp:cNvPr id="0" name=""/>
        <dsp:cNvSpPr/>
      </dsp:nvSpPr>
      <dsp:spPr>
        <a:xfrm>
          <a:off x="0" y="4428507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95C8F3-FD70-3144-BD29-07572BC14C0F}">
      <dsp:nvSpPr>
        <dsp:cNvPr id="0" name=""/>
        <dsp:cNvSpPr/>
      </dsp:nvSpPr>
      <dsp:spPr>
        <a:xfrm>
          <a:off x="0" y="4428507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100" kern="1200" dirty="0"/>
            <a:t>Cijena korištenja od 1,6 kn/kg</a:t>
          </a:r>
          <a:endParaRPr lang="en-US" sz="3100" kern="1200" dirty="0"/>
        </a:p>
      </dsp:txBody>
      <dsp:txXfrm>
        <a:off x="0" y="4428507"/>
        <a:ext cx="6900512" cy="11069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EA1ADB-C77E-664A-B89B-318DCEA56C7E}">
      <dsp:nvSpPr>
        <dsp:cNvPr id="0" name=""/>
        <dsp:cNvSpPr/>
      </dsp:nvSpPr>
      <dsp:spPr>
        <a:xfrm>
          <a:off x="0" y="336593"/>
          <a:ext cx="6066118" cy="1212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0798" tIns="458216" rIns="470798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000" kern="1200" noProof="0" dirty="0"/>
            <a:t>Poziv za bespovratna sredstva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000" kern="1200" noProof="0" dirty="0"/>
            <a:t>NPOO</a:t>
          </a:r>
        </a:p>
      </dsp:txBody>
      <dsp:txXfrm>
        <a:off x="0" y="336593"/>
        <a:ext cx="6066118" cy="1212750"/>
      </dsp:txXfrm>
    </dsp:sp>
    <dsp:sp modelId="{6481BB24-3E19-0F42-ACE0-1F8262D43D14}">
      <dsp:nvSpPr>
        <dsp:cNvPr id="0" name=""/>
        <dsp:cNvSpPr/>
      </dsp:nvSpPr>
      <dsp:spPr>
        <a:xfrm>
          <a:off x="303305" y="11873"/>
          <a:ext cx="4246282" cy="6494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0499" tIns="0" rIns="160499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Dostupnost</a:t>
          </a:r>
          <a:r>
            <a:rPr lang="en-US" sz="2200" kern="1200" dirty="0"/>
            <a:t> </a:t>
          </a:r>
          <a:r>
            <a:rPr lang="en-US" sz="2200" kern="1200" dirty="0" err="1"/>
            <a:t>izvora</a:t>
          </a:r>
          <a:r>
            <a:rPr lang="en-US" sz="2200" kern="1200" dirty="0"/>
            <a:t> </a:t>
          </a:r>
          <a:r>
            <a:rPr lang="en-US" sz="2200" kern="1200" dirty="0" err="1"/>
            <a:t>financiranja</a:t>
          </a:r>
          <a:endParaRPr lang="en-US" sz="2200" kern="1200" dirty="0"/>
        </a:p>
      </dsp:txBody>
      <dsp:txXfrm>
        <a:off x="335008" y="43576"/>
        <a:ext cx="4182876" cy="586034"/>
      </dsp:txXfrm>
    </dsp:sp>
    <dsp:sp modelId="{3F69A808-D4D2-CD4E-A06C-313189A26FCE}">
      <dsp:nvSpPr>
        <dsp:cNvPr id="0" name=""/>
        <dsp:cNvSpPr/>
      </dsp:nvSpPr>
      <dsp:spPr>
        <a:xfrm>
          <a:off x="0" y="1992863"/>
          <a:ext cx="6066118" cy="1212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0798" tIns="458216" rIns="470798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000" kern="1200" noProof="0" dirty="0"/>
            <a:t>Plan razvoja DNŽ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000" kern="1200" noProof="0" dirty="0"/>
            <a:t>Lokalni interes JLS</a:t>
          </a:r>
        </a:p>
      </dsp:txBody>
      <dsp:txXfrm>
        <a:off x="0" y="1992863"/>
        <a:ext cx="6066118" cy="1212750"/>
      </dsp:txXfrm>
    </dsp:sp>
    <dsp:sp modelId="{15CA2E3C-BE3A-5B41-A102-3FD68D07DAEB}">
      <dsp:nvSpPr>
        <dsp:cNvPr id="0" name=""/>
        <dsp:cNvSpPr/>
      </dsp:nvSpPr>
      <dsp:spPr>
        <a:xfrm>
          <a:off x="303305" y="1668143"/>
          <a:ext cx="4246282" cy="6494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0499" tIns="0" rIns="160499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Prepoznat</a:t>
          </a:r>
          <a:r>
            <a:rPr lang="en-US" sz="2200" kern="1200" dirty="0"/>
            <a:t> </a:t>
          </a:r>
          <a:r>
            <a:rPr lang="en-US" sz="2200" kern="1200" dirty="0" err="1"/>
            <a:t>javni</a:t>
          </a:r>
          <a:r>
            <a:rPr lang="en-US" sz="2200" kern="1200" dirty="0"/>
            <a:t> </a:t>
          </a:r>
          <a:r>
            <a:rPr lang="en-US" sz="2200" kern="1200" dirty="0" err="1"/>
            <a:t>interes</a:t>
          </a:r>
          <a:endParaRPr lang="en-US" sz="2200" kern="1200" dirty="0"/>
        </a:p>
      </dsp:txBody>
      <dsp:txXfrm>
        <a:off x="335008" y="1699846"/>
        <a:ext cx="4182876" cy="586034"/>
      </dsp:txXfrm>
    </dsp:sp>
    <dsp:sp modelId="{549493E4-EC86-1249-BC0A-836DDF321215}">
      <dsp:nvSpPr>
        <dsp:cNvPr id="0" name=""/>
        <dsp:cNvSpPr/>
      </dsp:nvSpPr>
      <dsp:spPr>
        <a:xfrm>
          <a:off x="0" y="3649133"/>
          <a:ext cx="6066118" cy="1212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0798" tIns="458216" rIns="470798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000" kern="1200" noProof="0" dirty="0"/>
            <a:t>Dugogodišnja nastojanja rješavanja problema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000" kern="1200" noProof="0" dirty="0"/>
            <a:t>Potraga za optimalnim rješenjem</a:t>
          </a:r>
        </a:p>
      </dsp:txBody>
      <dsp:txXfrm>
        <a:off x="0" y="3649133"/>
        <a:ext cx="6066118" cy="1212750"/>
      </dsp:txXfrm>
    </dsp:sp>
    <dsp:sp modelId="{C931A1CE-18A5-8A4E-B6B6-862413328797}">
      <dsp:nvSpPr>
        <dsp:cNvPr id="0" name=""/>
        <dsp:cNvSpPr/>
      </dsp:nvSpPr>
      <dsp:spPr>
        <a:xfrm>
          <a:off x="303305" y="3324413"/>
          <a:ext cx="4246282" cy="6494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0499" tIns="0" rIns="16049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noProof="0" dirty="0"/>
            <a:t>Svijest o nužnosti djelovanja</a:t>
          </a:r>
        </a:p>
      </dsp:txBody>
      <dsp:txXfrm>
        <a:off x="335008" y="3356116"/>
        <a:ext cx="4182876" cy="5860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E02D39-5C10-7640-8A42-9D642716840D}">
      <dsp:nvSpPr>
        <dsp:cNvPr id="0" name=""/>
        <dsp:cNvSpPr/>
      </dsp:nvSpPr>
      <dsp:spPr>
        <a:xfrm>
          <a:off x="14552" y="808539"/>
          <a:ext cx="2736919" cy="8210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6277" tIns="216277" rIns="216277" bIns="216277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/>
            <a:t>Status poziva</a:t>
          </a:r>
        </a:p>
      </dsp:txBody>
      <dsp:txXfrm>
        <a:off x="14552" y="808539"/>
        <a:ext cx="2736919" cy="821075"/>
      </dsp:txXfrm>
    </dsp:sp>
    <dsp:sp modelId="{A29FF134-AEF1-2840-84FD-7A4DAD1CDE2B}">
      <dsp:nvSpPr>
        <dsp:cNvPr id="0" name=""/>
        <dsp:cNvSpPr/>
      </dsp:nvSpPr>
      <dsp:spPr>
        <a:xfrm>
          <a:off x="14552" y="1629615"/>
          <a:ext cx="2736919" cy="2650462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347" tIns="270347" rIns="270347" bIns="270347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noProof="0"/>
            <a:t>Objavljen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noProof="0"/>
            <a:t>Rok prijave ožujak 2023</a:t>
          </a:r>
        </a:p>
      </dsp:txBody>
      <dsp:txXfrm>
        <a:off x="14552" y="1629615"/>
        <a:ext cx="2736919" cy="2650462"/>
      </dsp:txXfrm>
    </dsp:sp>
    <dsp:sp modelId="{61EC9F2B-6B14-8644-9EC5-80C6EB787E90}">
      <dsp:nvSpPr>
        <dsp:cNvPr id="0" name=""/>
        <dsp:cNvSpPr/>
      </dsp:nvSpPr>
      <dsp:spPr>
        <a:xfrm>
          <a:off x="2859260" y="808539"/>
          <a:ext cx="2736919" cy="821075"/>
        </a:xfrm>
        <a:prstGeom prst="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6277" tIns="216277" rIns="216277" bIns="216277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/>
            <a:t>Status projekta</a:t>
          </a:r>
        </a:p>
      </dsp:txBody>
      <dsp:txXfrm>
        <a:off x="2859260" y="808539"/>
        <a:ext cx="2736919" cy="821075"/>
      </dsp:txXfrm>
    </dsp:sp>
    <dsp:sp modelId="{0FC12DB5-0A7C-5E47-A966-7FBB1D044F8D}">
      <dsp:nvSpPr>
        <dsp:cNvPr id="0" name=""/>
        <dsp:cNvSpPr/>
      </dsp:nvSpPr>
      <dsp:spPr>
        <a:xfrm>
          <a:off x="2859260" y="1629615"/>
          <a:ext cx="2736919" cy="2650462"/>
        </a:xfrm>
        <a:prstGeom prst="rect">
          <a:avLst/>
        </a:prstGeom>
        <a:solidFill>
          <a:schemeClr val="accent2">
            <a:tint val="40000"/>
            <a:alpha val="90000"/>
            <a:hueOff val="-283075"/>
            <a:satOff val="-25115"/>
            <a:lumOff val="-256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283075"/>
              <a:satOff val="-25115"/>
              <a:lumOff val="-25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347" tIns="270347" rIns="270347" bIns="270347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noProof="0"/>
            <a:t>Nije jasno definiran lokalni interes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noProof="0" dirty="0"/>
            <a:t>Ne postoje glavni, tehnički projekt i troškovnik</a:t>
          </a:r>
        </a:p>
      </dsp:txBody>
      <dsp:txXfrm>
        <a:off x="2859260" y="1629615"/>
        <a:ext cx="2736919" cy="2650462"/>
      </dsp:txXfrm>
    </dsp:sp>
    <dsp:sp modelId="{36074667-4871-474B-94AF-3DFA6354B799}">
      <dsp:nvSpPr>
        <dsp:cNvPr id="0" name=""/>
        <dsp:cNvSpPr/>
      </dsp:nvSpPr>
      <dsp:spPr>
        <a:xfrm>
          <a:off x="5703969" y="808539"/>
          <a:ext cx="2736919" cy="821075"/>
        </a:xfrm>
        <a:prstGeom prst="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6277" tIns="216277" rIns="216277" bIns="216277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/>
            <a:t>Prijava</a:t>
          </a:r>
        </a:p>
      </dsp:txBody>
      <dsp:txXfrm>
        <a:off x="5703969" y="808539"/>
        <a:ext cx="2736919" cy="821075"/>
      </dsp:txXfrm>
    </dsp:sp>
    <dsp:sp modelId="{17E2AFF9-DFEC-1346-B891-57912CA4F475}">
      <dsp:nvSpPr>
        <dsp:cNvPr id="0" name=""/>
        <dsp:cNvSpPr/>
      </dsp:nvSpPr>
      <dsp:spPr>
        <a:xfrm>
          <a:off x="5703969" y="1629615"/>
          <a:ext cx="2736919" cy="2650462"/>
        </a:xfrm>
        <a:prstGeom prst="rect">
          <a:avLst/>
        </a:prstGeom>
        <a:solidFill>
          <a:schemeClr val="accent2">
            <a:tint val="40000"/>
            <a:alpha val="90000"/>
            <a:hueOff val="-566151"/>
            <a:satOff val="-50231"/>
            <a:lumOff val="-51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566151"/>
              <a:satOff val="-50231"/>
              <a:lumOff val="-51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347" tIns="270347" rIns="270347" bIns="270347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Nositelj JRS (DNŽ)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Model </a:t>
          </a:r>
          <a:r>
            <a:rPr lang="en-GB" sz="2000" kern="1200" dirty="0" err="1"/>
            <a:t>financiranja</a:t>
          </a:r>
          <a:r>
            <a:rPr lang="en-GB" sz="2000" kern="1200" dirty="0"/>
            <a:t> “a” – LDC </a:t>
          </a:r>
          <a:r>
            <a:rPr lang="en-GB" sz="2000" kern="1200" dirty="0" err="1"/>
            <a:t>kao</a:t>
          </a:r>
          <a:r>
            <a:rPr lang="en-GB" sz="2000" kern="1200" dirty="0"/>
            <a:t> </a:t>
          </a:r>
          <a:r>
            <a:rPr lang="en-GB" sz="2000" kern="1200" dirty="0" err="1"/>
            <a:t>lokalna</a:t>
          </a:r>
          <a:r>
            <a:rPr lang="en-GB" sz="2000" kern="1200" dirty="0"/>
            <a:t> </a:t>
          </a:r>
          <a:r>
            <a:rPr lang="en-GB" sz="2000" kern="1200" dirty="0" err="1"/>
            <a:t>infrastruktura</a:t>
          </a:r>
          <a:endParaRPr lang="en-GB" sz="2000" kern="1200" dirty="0"/>
        </a:p>
      </dsp:txBody>
      <dsp:txXfrm>
        <a:off x="5703969" y="1629615"/>
        <a:ext cx="2736919" cy="2650462"/>
      </dsp:txXfrm>
    </dsp:sp>
    <dsp:sp modelId="{3F73AB23-DB7E-2844-A428-9542751C4BB6}">
      <dsp:nvSpPr>
        <dsp:cNvPr id="0" name=""/>
        <dsp:cNvSpPr/>
      </dsp:nvSpPr>
      <dsp:spPr>
        <a:xfrm>
          <a:off x="8548677" y="808539"/>
          <a:ext cx="2736919" cy="821075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6277" tIns="216277" rIns="216277" bIns="216277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/>
            <a:t>Prostorni obuhvat</a:t>
          </a:r>
        </a:p>
      </dsp:txBody>
      <dsp:txXfrm>
        <a:off x="8548677" y="808539"/>
        <a:ext cx="2736919" cy="821075"/>
      </dsp:txXfrm>
    </dsp:sp>
    <dsp:sp modelId="{86549239-D6BB-A945-B772-3C80D5F24DD1}">
      <dsp:nvSpPr>
        <dsp:cNvPr id="0" name=""/>
        <dsp:cNvSpPr/>
      </dsp:nvSpPr>
      <dsp:spPr>
        <a:xfrm>
          <a:off x="8548677" y="1629615"/>
          <a:ext cx="2736919" cy="2650462"/>
        </a:xfrm>
        <a:prstGeom prst="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347" tIns="270347" rIns="270347" bIns="270347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7 JLS (Ploče, Opuzen, Metković, Kula Norinska, Slivno, Pojezerje, Zažablje)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Analiza potencijala susjednih područja (Pelješac, Vrgorac…)</a:t>
          </a:r>
        </a:p>
      </dsp:txBody>
      <dsp:txXfrm>
        <a:off x="8548677" y="1629615"/>
        <a:ext cx="2736919" cy="265046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E02D39-5C10-7640-8A42-9D642716840D}">
      <dsp:nvSpPr>
        <dsp:cNvPr id="0" name=""/>
        <dsp:cNvSpPr/>
      </dsp:nvSpPr>
      <dsp:spPr>
        <a:xfrm>
          <a:off x="10624" y="956884"/>
          <a:ext cx="3687703" cy="110631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91411" tIns="291411" rIns="291411" bIns="291411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 err="1"/>
            <a:t>Sufinanciranje</a:t>
          </a:r>
          <a:endParaRPr lang="en-GB" sz="2800" kern="1200" dirty="0"/>
        </a:p>
      </dsp:txBody>
      <dsp:txXfrm>
        <a:off x="10624" y="956884"/>
        <a:ext cx="3687703" cy="1106311"/>
      </dsp:txXfrm>
    </dsp:sp>
    <dsp:sp modelId="{A29FF134-AEF1-2840-84FD-7A4DAD1CDE2B}">
      <dsp:nvSpPr>
        <dsp:cNvPr id="0" name=""/>
        <dsp:cNvSpPr/>
      </dsp:nvSpPr>
      <dsp:spPr>
        <a:xfrm>
          <a:off x="10624" y="2063195"/>
          <a:ext cx="3687703" cy="2068538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4263" tIns="364263" rIns="364263" bIns="364263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noProof="0" dirty="0"/>
            <a:t>Max. vrijednost: 70%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noProof="0" dirty="0"/>
            <a:t>Max. iznos: 10 milijuna EUR</a:t>
          </a:r>
        </a:p>
      </dsp:txBody>
      <dsp:txXfrm>
        <a:off x="10624" y="2063195"/>
        <a:ext cx="3687703" cy="2068538"/>
      </dsp:txXfrm>
    </dsp:sp>
    <dsp:sp modelId="{61EC9F2B-6B14-8644-9EC5-80C6EB787E90}">
      <dsp:nvSpPr>
        <dsp:cNvPr id="0" name=""/>
        <dsp:cNvSpPr/>
      </dsp:nvSpPr>
      <dsp:spPr>
        <a:xfrm>
          <a:off x="3806222" y="956884"/>
          <a:ext cx="3687703" cy="1106311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91411" tIns="291411" rIns="291411" bIns="291411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 err="1"/>
            <a:t>Kapacitet</a:t>
          </a:r>
          <a:r>
            <a:rPr lang="en-GB" sz="2800" kern="1200" dirty="0"/>
            <a:t> </a:t>
          </a:r>
        </a:p>
      </dsp:txBody>
      <dsp:txXfrm>
        <a:off x="3806222" y="956884"/>
        <a:ext cx="3687703" cy="1106311"/>
      </dsp:txXfrm>
    </dsp:sp>
    <dsp:sp modelId="{0FC12DB5-0A7C-5E47-A966-7FBB1D044F8D}">
      <dsp:nvSpPr>
        <dsp:cNvPr id="0" name=""/>
        <dsp:cNvSpPr/>
      </dsp:nvSpPr>
      <dsp:spPr>
        <a:xfrm>
          <a:off x="3806222" y="2063195"/>
          <a:ext cx="3687703" cy="2068538"/>
        </a:xfrm>
        <a:prstGeom prst="rect">
          <a:avLst/>
        </a:prstGeom>
        <a:solidFill>
          <a:schemeClr val="accent2">
            <a:tint val="40000"/>
            <a:alpha val="90000"/>
            <a:hueOff val="-424613"/>
            <a:satOff val="-37673"/>
            <a:lumOff val="-38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424613"/>
              <a:satOff val="-37673"/>
              <a:lumOff val="-3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4263" tIns="364263" rIns="364263" bIns="364263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noProof="0" dirty="0"/>
            <a:t>3.000 tona (</a:t>
          </a:r>
          <a:r>
            <a:rPr lang="hr-HR" sz="2000" kern="1200" noProof="0" dirty="0" err="1"/>
            <a:t>max</a:t>
          </a:r>
          <a:r>
            <a:rPr lang="hr-HR" sz="2000" kern="1200" noProof="0" dirty="0"/>
            <a:t>. 5.000 t)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noProof="0" dirty="0"/>
            <a:t>70% za lokalnu proizvodnju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noProof="0" dirty="0"/>
            <a:t>2.5% za preradu (minimiziranje gubitaka)</a:t>
          </a:r>
        </a:p>
      </dsp:txBody>
      <dsp:txXfrm>
        <a:off x="3806222" y="2063195"/>
        <a:ext cx="3687703" cy="2068538"/>
      </dsp:txXfrm>
    </dsp:sp>
    <dsp:sp modelId="{36074667-4871-474B-94AF-3DFA6354B799}">
      <dsp:nvSpPr>
        <dsp:cNvPr id="0" name=""/>
        <dsp:cNvSpPr/>
      </dsp:nvSpPr>
      <dsp:spPr>
        <a:xfrm>
          <a:off x="7601820" y="956884"/>
          <a:ext cx="3687703" cy="1106311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91411" tIns="291411" rIns="291411" bIns="291411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 err="1"/>
            <a:t>Rokovi</a:t>
          </a:r>
          <a:r>
            <a:rPr lang="en-GB" sz="2800" kern="1200" dirty="0"/>
            <a:t> </a:t>
          </a:r>
          <a:r>
            <a:rPr lang="en-GB" sz="2800" kern="1200" dirty="0" err="1"/>
            <a:t>realizacije</a:t>
          </a:r>
          <a:endParaRPr lang="en-GB" sz="2800" kern="1200" dirty="0"/>
        </a:p>
      </dsp:txBody>
      <dsp:txXfrm>
        <a:off x="7601820" y="956884"/>
        <a:ext cx="3687703" cy="1106311"/>
      </dsp:txXfrm>
    </dsp:sp>
    <dsp:sp modelId="{17E2AFF9-DFEC-1346-B891-57912CA4F475}">
      <dsp:nvSpPr>
        <dsp:cNvPr id="0" name=""/>
        <dsp:cNvSpPr/>
      </dsp:nvSpPr>
      <dsp:spPr>
        <a:xfrm>
          <a:off x="7601820" y="2063195"/>
          <a:ext cx="3687703" cy="2068538"/>
        </a:xfrm>
        <a:prstGeom prst="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4263" tIns="364263" rIns="364263" bIns="364263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24 </a:t>
          </a:r>
          <a:r>
            <a:rPr lang="en-GB" sz="2000" kern="1200" dirty="0" err="1"/>
            <a:t>mjeseca</a:t>
          </a:r>
          <a:r>
            <a:rPr lang="en-GB" sz="2000" kern="1200" dirty="0"/>
            <a:t> </a:t>
          </a:r>
          <a:r>
            <a:rPr lang="en-GB" sz="2000" kern="1200" dirty="0" err="1"/>
            <a:t>izgradnje</a:t>
          </a:r>
          <a:endParaRPr lang="en-GB" sz="2000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15 </a:t>
          </a:r>
          <a:r>
            <a:rPr lang="en-GB" sz="2000" kern="1200" dirty="0" err="1"/>
            <a:t>godina</a:t>
          </a:r>
          <a:r>
            <a:rPr lang="en-GB" sz="2000" kern="1200" dirty="0"/>
            <a:t> </a:t>
          </a:r>
          <a:r>
            <a:rPr lang="en-GB" sz="2000" kern="1200" dirty="0" err="1"/>
            <a:t>referentno</a:t>
          </a:r>
          <a:r>
            <a:rPr lang="en-GB" sz="2000" kern="1200" dirty="0"/>
            <a:t> </a:t>
          </a:r>
          <a:r>
            <a:rPr lang="en-GB" sz="2000" kern="1200" dirty="0" err="1"/>
            <a:t>razdoblje</a:t>
          </a:r>
          <a:endParaRPr lang="en-GB" sz="2000" kern="1200" dirty="0"/>
        </a:p>
      </dsp:txBody>
      <dsp:txXfrm>
        <a:off x="7601820" y="2063195"/>
        <a:ext cx="3687703" cy="206853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EDD77F-3DD3-A64F-9F0C-320BC79B56CA}">
      <dsp:nvSpPr>
        <dsp:cNvPr id="0" name=""/>
        <dsp:cNvSpPr/>
      </dsp:nvSpPr>
      <dsp:spPr>
        <a:xfrm>
          <a:off x="0" y="97313"/>
          <a:ext cx="6784259" cy="6715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/>
            <a:t>Nema preciznih podataka</a:t>
          </a:r>
          <a:endParaRPr lang="en-US" sz="2800" kern="1200"/>
        </a:p>
      </dsp:txBody>
      <dsp:txXfrm>
        <a:off x="32784" y="130097"/>
        <a:ext cx="6718691" cy="606012"/>
      </dsp:txXfrm>
    </dsp:sp>
    <dsp:sp modelId="{A8E113B0-C394-1D46-9BAA-134B6C4F1799}">
      <dsp:nvSpPr>
        <dsp:cNvPr id="0" name=""/>
        <dsp:cNvSpPr/>
      </dsp:nvSpPr>
      <dsp:spPr>
        <a:xfrm>
          <a:off x="0" y="849533"/>
          <a:ext cx="6784259" cy="6715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/>
            <a:t>Površine pod pojedinim kulturama (Agronet)</a:t>
          </a:r>
          <a:endParaRPr lang="en-US" sz="2800" kern="1200"/>
        </a:p>
      </dsp:txBody>
      <dsp:txXfrm>
        <a:off x="32784" y="882317"/>
        <a:ext cx="6718691" cy="606012"/>
      </dsp:txXfrm>
    </dsp:sp>
    <dsp:sp modelId="{07C9D966-D191-754E-9D70-EEA599BECEB7}">
      <dsp:nvSpPr>
        <dsp:cNvPr id="0" name=""/>
        <dsp:cNvSpPr/>
      </dsp:nvSpPr>
      <dsp:spPr>
        <a:xfrm>
          <a:off x="0" y="1601753"/>
          <a:ext cx="6784259" cy="6715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/>
            <a:t>Prinosi za Jadransku Hrvatsku (MFIN)</a:t>
          </a:r>
          <a:endParaRPr lang="en-US" sz="2800" kern="1200"/>
        </a:p>
      </dsp:txBody>
      <dsp:txXfrm>
        <a:off x="32784" y="1634537"/>
        <a:ext cx="6718691" cy="606012"/>
      </dsp:txXfrm>
    </dsp:sp>
    <dsp:sp modelId="{51BD3E20-52E7-E048-8664-7766FBFCE56F}">
      <dsp:nvSpPr>
        <dsp:cNvPr id="0" name=""/>
        <dsp:cNvSpPr/>
      </dsp:nvSpPr>
      <dsp:spPr>
        <a:xfrm>
          <a:off x="0" y="2353973"/>
          <a:ext cx="6784259" cy="6715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/>
            <a:t>Ne uključuje pašnjake, livade, trave i ugar</a:t>
          </a:r>
          <a:endParaRPr lang="en-US" sz="2800" kern="1200"/>
        </a:p>
      </dsp:txBody>
      <dsp:txXfrm>
        <a:off x="32784" y="2386757"/>
        <a:ext cx="6718691" cy="606012"/>
      </dsp:txXfrm>
    </dsp:sp>
    <dsp:sp modelId="{12FE9DE5-B595-434A-ABEB-D5E6AD85B0BB}">
      <dsp:nvSpPr>
        <dsp:cNvPr id="0" name=""/>
        <dsp:cNvSpPr/>
      </dsp:nvSpPr>
      <dsp:spPr>
        <a:xfrm>
          <a:off x="0" y="3106193"/>
          <a:ext cx="6784259" cy="6715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/>
            <a:t>91,6% svih površina pod kulturama</a:t>
          </a:r>
          <a:endParaRPr lang="en-US" sz="2800" kern="1200"/>
        </a:p>
      </dsp:txBody>
      <dsp:txXfrm>
        <a:off x="32784" y="3138977"/>
        <a:ext cx="6718691" cy="60601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669B48-DCE6-0B4E-884A-F4034C5CB36E}">
      <dsp:nvSpPr>
        <dsp:cNvPr id="0" name=""/>
        <dsp:cNvSpPr/>
      </dsp:nvSpPr>
      <dsp:spPr>
        <a:xfrm>
          <a:off x="620" y="31589"/>
          <a:ext cx="2418522" cy="145111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Ograničene mogućnosti rasta proizvodnje (mandarina)</a:t>
          </a:r>
        </a:p>
      </dsp:txBody>
      <dsp:txXfrm>
        <a:off x="620" y="31589"/>
        <a:ext cx="2418522" cy="1451113"/>
      </dsp:txXfrm>
    </dsp:sp>
    <dsp:sp modelId="{C6570989-61C8-FF4D-A205-173430775613}">
      <dsp:nvSpPr>
        <dsp:cNvPr id="0" name=""/>
        <dsp:cNvSpPr/>
      </dsp:nvSpPr>
      <dsp:spPr>
        <a:xfrm>
          <a:off x="2660994" y="31589"/>
          <a:ext cx="2418522" cy="145111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Neiskorištene</a:t>
          </a:r>
          <a:r>
            <a:rPr lang="en-US" sz="2200" kern="1200" dirty="0"/>
            <a:t> </a:t>
          </a:r>
          <a:r>
            <a:rPr lang="en-US" sz="2200" kern="1200" dirty="0" err="1"/>
            <a:t>mogućnosti</a:t>
          </a:r>
          <a:r>
            <a:rPr lang="en-US" sz="2200" kern="1200" dirty="0"/>
            <a:t> </a:t>
          </a:r>
          <a:r>
            <a:rPr lang="en-US" sz="2200" kern="1200" dirty="0" err="1"/>
            <a:t>prerade</a:t>
          </a:r>
          <a:endParaRPr lang="en-US" sz="2200" kern="1200" dirty="0"/>
        </a:p>
      </dsp:txBody>
      <dsp:txXfrm>
        <a:off x="2660994" y="31589"/>
        <a:ext cx="2418522" cy="1451113"/>
      </dsp:txXfrm>
    </dsp:sp>
    <dsp:sp modelId="{CC1C4F73-3426-634B-89B2-BD3D9E61D3E5}">
      <dsp:nvSpPr>
        <dsp:cNvPr id="0" name=""/>
        <dsp:cNvSpPr/>
      </dsp:nvSpPr>
      <dsp:spPr>
        <a:xfrm>
          <a:off x="620" y="1724555"/>
          <a:ext cx="2418522" cy="145111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200" kern="1200" dirty="0" err="1"/>
            <a:t>Neiskorištene</a:t>
          </a:r>
          <a:r>
            <a:rPr lang="en-US" sz="2200" kern="1200" dirty="0"/>
            <a:t> </a:t>
          </a:r>
          <a:r>
            <a:rPr lang="en-US" sz="2200" kern="1200" dirty="0" err="1"/>
            <a:t>mogućnosti</a:t>
          </a:r>
          <a:r>
            <a:rPr lang="en-US" sz="2200" kern="1200" dirty="0"/>
            <a:t>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eko-proizvodnje</a:t>
          </a:r>
          <a:endParaRPr lang="en-US" sz="2200" kern="1200" dirty="0"/>
        </a:p>
      </dsp:txBody>
      <dsp:txXfrm>
        <a:off x="620" y="1724555"/>
        <a:ext cx="2418522" cy="1451113"/>
      </dsp:txXfrm>
    </dsp:sp>
    <dsp:sp modelId="{25019F32-A1E6-F444-9553-BC3E8FF04673}">
      <dsp:nvSpPr>
        <dsp:cNvPr id="0" name=""/>
        <dsp:cNvSpPr/>
      </dsp:nvSpPr>
      <dsp:spPr>
        <a:xfrm>
          <a:off x="2660994" y="1724555"/>
          <a:ext cx="2418522" cy="145111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Ograničene edukacijske mogućnosti</a:t>
          </a:r>
        </a:p>
      </dsp:txBody>
      <dsp:txXfrm>
        <a:off x="2660994" y="1724555"/>
        <a:ext cx="2418522" cy="145111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2713EF-1912-4F47-8FDA-DE2FE719036F}">
      <dsp:nvSpPr>
        <dsp:cNvPr id="0" name=""/>
        <dsp:cNvSpPr/>
      </dsp:nvSpPr>
      <dsp:spPr>
        <a:xfrm>
          <a:off x="0" y="25463"/>
          <a:ext cx="6245265" cy="69556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/>
            <a:t>JRS </a:t>
          </a:r>
          <a:r>
            <a:rPr lang="en-GB" sz="2900" kern="1200" dirty="0" err="1"/>
            <a:t>nositelj</a:t>
          </a:r>
          <a:r>
            <a:rPr lang="en-GB" sz="2900" kern="1200" dirty="0"/>
            <a:t> </a:t>
          </a:r>
          <a:r>
            <a:rPr lang="en-GB" sz="2900" kern="1200" dirty="0" err="1"/>
            <a:t>prijave</a:t>
          </a:r>
          <a:endParaRPr lang="en-GB" sz="2900" kern="1200" dirty="0"/>
        </a:p>
      </dsp:txBody>
      <dsp:txXfrm>
        <a:off x="33955" y="59418"/>
        <a:ext cx="6177355" cy="627655"/>
      </dsp:txXfrm>
    </dsp:sp>
    <dsp:sp modelId="{63B6F4FD-A2C1-3B46-AADF-1EC802A170C4}">
      <dsp:nvSpPr>
        <dsp:cNvPr id="0" name=""/>
        <dsp:cNvSpPr/>
      </dsp:nvSpPr>
      <dsp:spPr>
        <a:xfrm>
          <a:off x="0" y="721028"/>
          <a:ext cx="6245265" cy="12005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287" tIns="36830" rIns="206248" bIns="3683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300" kern="1200" dirty="0" err="1"/>
            <a:t>Uvjet</a:t>
          </a:r>
          <a:r>
            <a:rPr lang="en-GB" sz="2300" kern="1200" dirty="0"/>
            <a:t> </a:t>
          </a:r>
          <a:r>
            <a:rPr lang="en-GB" sz="2300" kern="1200" dirty="0" err="1"/>
            <a:t>natječaja</a:t>
          </a:r>
          <a:endParaRPr lang="en-GB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300" kern="1200" dirty="0"/>
            <a:t>PDV </a:t>
          </a:r>
          <a:r>
            <a:rPr lang="en-GB" sz="2300" kern="1200" dirty="0" err="1"/>
            <a:t>prihvatljiv</a:t>
          </a:r>
          <a:r>
            <a:rPr lang="en-GB" sz="2300" kern="1200" dirty="0"/>
            <a:t> </a:t>
          </a:r>
          <a:r>
            <a:rPr lang="en-GB" sz="2300" kern="1200" dirty="0" err="1"/>
            <a:t>trošak</a:t>
          </a:r>
          <a:endParaRPr lang="en-GB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300" kern="1200" dirty="0" err="1"/>
            <a:t>Stručna</a:t>
          </a:r>
          <a:r>
            <a:rPr lang="en-GB" sz="2300" kern="1200" dirty="0"/>
            <a:t> </a:t>
          </a:r>
          <a:r>
            <a:rPr lang="en-GB" sz="2300" kern="1200" dirty="0" err="1"/>
            <a:t>i</a:t>
          </a:r>
          <a:r>
            <a:rPr lang="en-GB" sz="2300" kern="1200" dirty="0"/>
            <a:t> </a:t>
          </a:r>
          <a:r>
            <a:rPr lang="en-GB" sz="2300" kern="1200" dirty="0" err="1"/>
            <a:t>tehnička</a:t>
          </a:r>
          <a:r>
            <a:rPr lang="en-GB" sz="2300" kern="1200" dirty="0"/>
            <a:t> </a:t>
          </a:r>
          <a:r>
            <a:rPr lang="en-GB" sz="2300" kern="1200" dirty="0" err="1"/>
            <a:t>pomoć</a:t>
          </a:r>
          <a:r>
            <a:rPr lang="en-GB" sz="2300" kern="1200" dirty="0"/>
            <a:t> u </a:t>
          </a:r>
          <a:r>
            <a:rPr lang="en-GB" sz="2300" kern="1200" dirty="0" err="1"/>
            <a:t>pripremi</a:t>
          </a:r>
          <a:r>
            <a:rPr lang="en-GB" sz="2300" kern="1200" dirty="0"/>
            <a:t> </a:t>
          </a:r>
          <a:r>
            <a:rPr lang="en-GB" sz="2300" kern="1200" dirty="0" err="1"/>
            <a:t>prijave</a:t>
          </a:r>
          <a:endParaRPr lang="en-GB" sz="2300" kern="1200" dirty="0"/>
        </a:p>
      </dsp:txBody>
      <dsp:txXfrm>
        <a:off x="0" y="721028"/>
        <a:ext cx="6245265" cy="1200599"/>
      </dsp:txXfrm>
    </dsp:sp>
    <dsp:sp modelId="{A9B2678C-F769-3045-82F3-AB17B9462499}">
      <dsp:nvSpPr>
        <dsp:cNvPr id="0" name=""/>
        <dsp:cNvSpPr/>
      </dsp:nvSpPr>
      <dsp:spPr>
        <a:xfrm>
          <a:off x="0" y="1921628"/>
          <a:ext cx="6245265" cy="695565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 err="1"/>
            <a:t>Upravitelj</a:t>
          </a:r>
          <a:r>
            <a:rPr lang="en-GB" sz="2900" kern="1200" dirty="0"/>
            <a:t> </a:t>
          </a:r>
          <a:r>
            <a:rPr lang="en-GB" sz="2900" kern="1200" dirty="0" err="1"/>
            <a:t>trgovačko</a:t>
          </a:r>
          <a:r>
            <a:rPr lang="en-GB" sz="2900" kern="1200" dirty="0"/>
            <a:t> </a:t>
          </a:r>
          <a:r>
            <a:rPr lang="en-GB" sz="2900" kern="1200" dirty="0" err="1"/>
            <a:t>društvo</a:t>
          </a:r>
          <a:endParaRPr lang="en-GB" sz="2900" kern="1200" dirty="0"/>
        </a:p>
      </dsp:txBody>
      <dsp:txXfrm>
        <a:off x="33955" y="1955583"/>
        <a:ext cx="6177355" cy="627655"/>
      </dsp:txXfrm>
    </dsp:sp>
    <dsp:sp modelId="{E9316164-079D-1B4E-B11E-AE86FE598491}">
      <dsp:nvSpPr>
        <dsp:cNvPr id="0" name=""/>
        <dsp:cNvSpPr/>
      </dsp:nvSpPr>
      <dsp:spPr>
        <a:xfrm>
          <a:off x="0" y="2617193"/>
          <a:ext cx="6245265" cy="1050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287" tIns="36830" rIns="206248" bIns="3683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300" kern="1200" dirty="0" err="1"/>
            <a:t>Većinski</a:t>
          </a:r>
          <a:r>
            <a:rPr lang="en-GB" sz="2300" kern="1200" dirty="0"/>
            <a:t> </a:t>
          </a:r>
          <a:r>
            <a:rPr lang="en-GB" sz="2300" kern="1200" dirty="0" err="1"/>
            <a:t>ili</a:t>
          </a:r>
          <a:r>
            <a:rPr lang="en-GB" sz="2300" kern="1200" dirty="0"/>
            <a:t> 100% </a:t>
          </a:r>
          <a:r>
            <a:rPr lang="en-GB" sz="2300" kern="1200" dirty="0" err="1"/>
            <a:t>vlasništvo</a:t>
          </a:r>
          <a:r>
            <a:rPr lang="en-GB" sz="2300" kern="1200" dirty="0"/>
            <a:t> </a:t>
          </a:r>
          <a:r>
            <a:rPr lang="en-GB" sz="2300" kern="1200" dirty="0" err="1"/>
            <a:t>proizvođačke</a:t>
          </a:r>
          <a:r>
            <a:rPr lang="en-GB" sz="2300" kern="1200" dirty="0"/>
            <a:t> </a:t>
          </a:r>
          <a:r>
            <a:rPr lang="en-GB" sz="2300" kern="1200" dirty="0" err="1"/>
            <a:t>organizacije</a:t>
          </a:r>
          <a:r>
            <a:rPr lang="en-GB" sz="2300" kern="1200" dirty="0"/>
            <a:t> </a:t>
          </a:r>
          <a:r>
            <a:rPr lang="en-GB" sz="2300" kern="1200" dirty="0" err="1"/>
            <a:t>korisnika</a:t>
          </a:r>
          <a:r>
            <a:rPr lang="en-GB" sz="2300" kern="1200" dirty="0"/>
            <a:t> </a:t>
          </a:r>
          <a:r>
            <a:rPr lang="en-GB" sz="2300" kern="1200" dirty="0" err="1"/>
            <a:t>ili</a:t>
          </a:r>
          <a:r>
            <a:rPr lang="en-GB" sz="2300" kern="1200" dirty="0"/>
            <a:t> </a:t>
          </a:r>
          <a:r>
            <a:rPr lang="en-GB" sz="2300" kern="1200" dirty="0" err="1"/>
            <a:t>drugog</a:t>
          </a:r>
          <a:r>
            <a:rPr lang="en-GB" sz="2300" kern="1200" dirty="0"/>
            <a:t> </a:t>
          </a:r>
          <a:r>
            <a:rPr lang="en-GB" sz="2300" kern="1200" dirty="0" err="1"/>
            <a:t>oblika</a:t>
          </a:r>
          <a:r>
            <a:rPr lang="en-GB" sz="2300" kern="1200" dirty="0"/>
            <a:t> </a:t>
          </a:r>
          <a:r>
            <a:rPr lang="en-GB" sz="2300" kern="1200" dirty="0" err="1"/>
            <a:t>udruživanja</a:t>
          </a:r>
          <a:endParaRPr lang="en-GB" sz="2300" kern="1200" dirty="0"/>
        </a:p>
      </dsp:txBody>
      <dsp:txXfrm>
        <a:off x="0" y="2617193"/>
        <a:ext cx="6245265" cy="1050524"/>
      </dsp:txXfrm>
    </dsp:sp>
    <dsp:sp modelId="{DA4714F5-9021-194B-BE21-4A65AD971520}">
      <dsp:nvSpPr>
        <dsp:cNvPr id="0" name=""/>
        <dsp:cNvSpPr/>
      </dsp:nvSpPr>
      <dsp:spPr>
        <a:xfrm>
          <a:off x="0" y="3667718"/>
          <a:ext cx="6245265" cy="695565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 err="1"/>
            <a:t>Prednosti</a:t>
          </a:r>
          <a:endParaRPr lang="en-GB" sz="2900" kern="1200" dirty="0"/>
        </a:p>
      </dsp:txBody>
      <dsp:txXfrm>
        <a:off x="33955" y="3701673"/>
        <a:ext cx="6177355" cy="627655"/>
      </dsp:txXfrm>
    </dsp:sp>
    <dsp:sp modelId="{DAE547CF-3DFA-0844-B97A-9CCECA2B6367}">
      <dsp:nvSpPr>
        <dsp:cNvPr id="0" name=""/>
        <dsp:cNvSpPr/>
      </dsp:nvSpPr>
      <dsp:spPr>
        <a:xfrm>
          <a:off x="0" y="4363283"/>
          <a:ext cx="6245265" cy="12005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287" tIns="36830" rIns="206248" bIns="3683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300" kern="1200" dirty="0" err="1"/>
            <a:t>Mogućnost</a:t>
          </a:r>
          <a:r>
            <a:rPr lang="en-GB" sz="2300" kern="1200" dirty="0"/>
            <a:t> </a:t>
          </a:r>
          <a:r>
            <a:rPr lang="en-GB" sz="2300" kern="1200" dirty="0" err="1"/>
            <a:t>dugoročnog</a:t>
          </a:r>
          <a:r>
            <a:rPr lang="en-GB" sz="2300" kern="1200" dirty="0"/>
            <a:t> </a:t>
          </a:r>
          <a:r>
            <a:rPr lang="en-GB" sz="2300" kern="1200" dirty="0" err="1"/>
            <a:t>planiranja</a:t>
          </a:r>
          <a:endParaRPr lang="en-GB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300" kern="1200" dirty="0" err="1"/>
            <a:t>Odbitak</a:t>
          </a:r>
          <a:r>
            <a:rPr lang="en-GB" sz="2300" kern="1200" dirty="0"/>
            <a:t> </a:t>
          </a:r>
          <a:r>
            <a:rPr lang="en-GB" sz="2300" kern="1200" dirty="0" err="1"/>
            <a:t>predporeza</a:t>
          </a:r>
          <a:r>
            <a:rPr lang="en-GB" sz="2300" kern="1200" dirty="0"/>
            <a:t> (PDV) u </a:t>
          </a:r>
          <a:r>
            <a:rPr lang="en-GB" sz="2300" kern="1200" dirty="0" err="1"/>
            <a:t>poslovanju</a:t>
          </a:r>
          <a:endParaRPr lang="en-GB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300" kern="1200" dirty="0" err="1"/>
            <a:t>Jamstvo</a:t>
          </a:r>
          <a:r>
            <a:rPr lang="en-GB" sz="2300" kern="1200" dirty="0"/>
            <a:t> </a:t>
          </a:r>
          <a:r>
            <a:rPr lang="en-GB" sz="2300" kern="1200" dirty="0" err="1"/>
            <a:t>održivosti</a:t>
          </a:r>
          <a:r>
            <a:rPr lang="en-GB" sz="2300" kern="1200" dirty="0"/>
            <a:t> </a:t>
          </a:r>
          <a:r>
            <a:rPr lang="en-GB" sz="2300" kern="1200" dirty="0" err="1"/>
            <a:t>i</a:t>
          </a:r>
          <a:r>
            <a:rPr lang="en-GB" sz="2300" kern="1200" dirty="0"/>
            <a:t> </a:t>
          </a:r>
          <a:r>
            <a:rPr lang="en-GB" sz="2300" kern="1200" dirty="0" err="1"/>
            <a:t>jačanja</a:t>
          </a:r>
          <a:r>
            <a:rPr lang="en-GB" sz="2300" kern="1200" dirty="0"/>
            <a:t> </a:t>
          </a:r>
          <a:r>
            <a:rPr lang="en-GB" sz="2300" kern="1200" dirty="0" err="1"/>
            <a:t>konkurentnosti</a:t>
          </a:r>
          <a:endParaRPr lang="en-GB" sz="2300" kern="1200" dirty="0"/>
        </a:p>
      </dsp:txBody>
      <dsp:txXfrm>
        <a:off x="0" y="4363283"/>
        <a:ext cx="6245265" cy="120059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65CE21-A21C-E14A-9B29-51A559D45B5A}">
      <dsp:nvSpPr>
        <dsp:cNvPr id="0" name=""/>
        <dsp:cNvSpPr/>
      </dsp:nvSpPr>
      <dsp:spPr>
        <a:xfrm rot="5400000">
          <a:off x="3978704" y="-1313406"/>
          <a:ext cx="1427286" cy="4416327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000" b="1" kern="1200" dirty="0"/>
            <a:t>Procjena investicije 100 </a:t>
          </a:r>
          <a:r>
            <a:rPr lang="hr-HR" sz="2000" b="1" kern="1200" dirty="0" err="1"/>
            <a:t>mil</a:t>
          </a:r>
          <a:r>
            <a:rPr lang="hr-HR" sz="2000" b="1" kern="1200" dirty="0"/>
            <a:t>. Kn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000" kern="1200" dirty="0"/>
            <a:t>Usporedba RDC Osijek 99 </a:t>
          </a:r>
          <a:r>
            <a:rPr lang="hr-HR" sz="2000" kern="1200" dirty="0" err="1"/>
            <a:t>mil</a:t>
          </a:r>
          <a:r>
            <a:rPr lang="hr-HR" sz="2000" kern="1200" dirty="0"/>
            <a:t> kn</a:t>
          </a:r>
          <a:endParaRPr lang="en-US" sz="2000" kern="1200" dirty="0"/>
        </a:p>
      </dsp:txBody>
      <dsp:txXfrm rot="-5400000">
        <a:off x="2484184" y="250788"/>
        <a:ext cx="4346653" cy="1287938"/>
      </dsp:txXfrm>
    </dsp:sp>
    <dsp:sp modelId="{A722845D-4979-AB4F-885C-FD42E82B1619}">
      <dsp:nvSpPr>
        <dsp:cNvPr id="0" name=""/>
        <dsp:cNvSpPr/>
      </dsp:nvSpPr>
      <dsp:spPr>
        <a:xfrm>
          <a:off x="0" y="2703"/>
          <a:ext cx="2484184" cy="178410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200" b="1" kern="1200" dirty="0"/>
            <a:t>Plan razvoja DNŽ do 2027</a:t>
          </a:r>
          <a:endParaRPr lang="hr-HR" sz="3200" kern="1200" dirty="0"/>
        </a:p>
      </dsp:txBody>
      <dsp:txXfrm>
        <a:off x="87093" y="89796"/>
        <a:ext cx="2309998" cy="1609921"/>
      </dsp:txXfrm>
    </dsp:sp>
    <dsp:sp modelId="{65A6FA5A-FE9C-D04A-B286-DFCBFBE162FD}">
      <dsp:nvSpPr>
        <dsp:cNvPr id="0" name=""/>
        <dsp:cNvSpPr/>
      </dsp:nvSpPr>
      <dsp:spPr>
        <a:xfrm rot="5400000">
          <a:off x="3978704" y="559906"/>
          <a:ext cx="1427286" cy="4416327"/>
        </a:xfrm>
        <a:prstGeom prst="round2SameRect">
          <a:avLst/>
        </a:prstGeom>
        <a:solidFill>
          <a:schemeClr val="accent2">
            <a:tint val="40000"/>
            <a:alpha val="90000"/>
            <a:hueOff val="-424613"/>
            <a:satOff val="-37673"/>
            <a:lumOff val="-38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424613"/>
              <a:satOff val="-37673"/>
              <a:lumOff val="-3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000" kern="1200" dirty="0"/>
            <a:t>Nije uzet u izračun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000" b="1" kern="1200" dirty="0"/>
            <a:t>Pretpostavka darivanje</a:t>
          </a:r>
          <a:endParaRPr lang="en-US" sz="2000" b="1" kern="1200" dirty="0"/>
        </a:p>
      </dsp:txBody>
      <dsp:txXfrm rot="-5400000">
        <a:off x="2484184" y="2124100"/>
        <a:ext cx="4346653" cy="1287938"/>
      </dsp:txXfrm>
    </dsp:sp>
    <dsp:sp modelId="{87E99086-4C90-7E45-9F92-0FA0DE622E7D}">
      <dsp:nvSpPr>
        <dsp:cNvPr id="0" name=""/>
        <dsp:cNvSpPr/>
      </dsp:nvSpPr>
      <dsp:spPr>
        <a:xfrm>
          <a:off x="0" y="1876016"/>
          <a:ext cx="2484184" cy="1784107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200" kern="1200" dirty="0"/>
            <a:t>Trošak zemljišta</a:t>
          </a:r>
          <a:endParaRPr lang="en-US" sz="3200" kern="1200" dirty="0"/>
        </a:p>
      </dsp:txBody>
      <dsp:txXfrm>
        <a:off x="87093" y="1963109"/>
        <a:ext cx="2309998" cy="1609921"/>
      </dsp:txXfrm>
    </dsp:sp>
    <dsp:sp modelId="{FB540F1A-AB80-9145-958B-5F72DAF0AC94}">
      <dsp:nvSpPr>
        <dsp:cNvPr id="0" name=""/>
        <dsp:cNvSpPr/>
      </dsp:nvSpPr>
      <dsp:spPr>
        <a:xfrm rot="5400000">
          <a:off x="3978704" y="2433219"/>
          <a:ext cx="1427286" cy="4416327"/>
        </a:xfrm>
        <a:prstGeom prst="round2Same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000" kern="1200" dirty="0"/>
            <a:t>do 70% prihvatljivih troškova (do 10 </a:t>
          </a:r>
          <a:r>
            <a:rPr lang="hr-HR" sz="2000" kern="1200" dirty="0" err="1"/>
            <a:t>mil</a:t>
          </a:r>
          <a:r>
            <a:rPr lang="hr-HR" sz="2000" kern="1200" dirty="0"/>
            <a:t> EUR) 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000" b="1" kern="1200" dirty="0"/>
            <a:t>Max visina investicije uz kriterij 70%: 107 </a:t>
          </a:r>
          <a:r>
            <a:rPr lang="hr-HR" sz="2000" b="1" kern="1200" dirty="0" err="1"/>
            <a:t>mil</a:t>
          </a:r>
          <a:r>
            <a:rPr lang="hr-HR" sz="2000" b="1" kern="1200" dirty="0"/>
            <a:t> kn </a:t>
          </a:r>
          <a:r>
            <a:rPr lang="hr-HR" sz="2000" b="1" kern="1200" dirty="0" err="1"/>
            <a:t>uklj</a:t>
          </a:r>
          <a:r>
            <a:rPr lang="hr-HR" sz="2000" b="1" kern="1200" dirty="0"/>
            <a:t>. PDV</a:t>
          </a:r>
          <a:endParaRPr lang="en-US" sz="2000" kern="1200" dirty="0"/>
        </a:p>
      </dsp:txBody>
      <dsp:txXfrm rot="-5400000">
        <a:off x="2484184" y="3997413"/>
        <a:ext cx="4346653" cy="1287938"/>
      </dsp:txXfrm>
    </dsp:sp>
    <dsp:sp modelId="{8017A60D-5A2F-4940-B806-E551EDD15CCB}">
      <dsp:nvSpPr>
        <dsp:cNvPr id="0" name=""/>
        <dsp:cNvSpPr/>
      </dsp:nvSpPr>
      <dsp:spPr>
        <a:xfrm>
          <a:off x="0" y="3749329"/>
          <a:ext cx="2484184" cy="1784107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200" kern="1200" dirty="0"/>
            <a:t>Financijski uvjeti Poziva:</a:t>
          </a:r>
          <a:endParaRPr lang="en-US" sz="3200" kern="1200" dirty="0"/>
        </a:p>
      </dsp:txBody>
      <dsp:txXfrm>
        <a:off x="87093" y="3836422"/>
        <a:ext cx="2309998" cy="160992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9FEEB9-14D8-CB4A-972E-AB10E9182A2D}">
      <dsp:nvSpPr>
        <dsp:cNvPr id="0" name=""/>
        <dsp:cNvSpPr/>
      </dsp:nvSpPr>
      <dsp:spPr>
        <a:xfrm>
          <a:off x="1815614" y="419"/>
          <a:ext cx="3346538" cy="200792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100" b="1" kern="1200" dirty="0"/>
            <a:t>Porast troškova gradnje u protekle tri godine (10% godišnje)</a:t>
          </a:r>
          <a:endParaRPr lang="en-US" sz="3100" b="1" kern="1200" dirty="0"/>
        </a:p>
      </dsp:txBody>
      <dsp:txXfrm>
        <a:off x="1815614" y="419"/>
        <a:ext cx="3346538" cy="2007922"/>
      </dsp:txXfrm>
    </dsp:sp>
    <dsp:sp modelId="{1337458F-50A3-7545-8E4D-8D25638EBF3C}">
      <dsp:nvSpPr>
        <dsp:cNvPr id="0" name=""/>
        <dsp:cNvSpPr/>
      </dsp:nvSpPr>
      <dsp:spPr>
        <a:xfrm>
          <a:off x="5496805" y="419"/>
          <a:ext cx="3346538" cy="2007922"/>
        </a:xfrm>
        <a:prstGeom prst="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100" kern="1200" dirty="0"/>
            <a:t>Uz pretpostavku rasta troškova 20% </a:t>
          </a:r>
          <a:r>
            <a:rPr lang="hr-HR" sz="3100" b="1" kern="1200" dirty="0"/>
            <a:t>trošak investicije min. 128 </a:t>
          </a:r>
          <a:r>
            <a:rPr lang="hr-HR" sz="3100" b="1" kern="1200" dirty="0" err="1"/>
            <a:t>mil</a:t>
          </a:r>
          <a:r>
            <a:rPr lang="hr-HR" sz="3100" b="1" kern="1200" dirty="0"/>
            <a:t> kn. </a:t>
          </a:r>
          <a:endParaRPr lang="en-US" sz="3100" b="1" kern="1200" dirty="0"/>
        </a:p>
      </dsp:txBody>
      <dsp:txXfrm>
        <a:off x="5496805" y="419"/>
        <a:ext cx="3346538" cy="2007922"/>
      </dsp:txXfrm>
    </dsp:sp>
    <dsp:sp modelId="{E26397B3-EC3C-EB4C-924A-44F548637F14}">
      <dsp:nvSpPr>
        <dsp:cNvPr id="0" name=""/>
        <dsp:cNvSpPr/>
      </dsp:nvSpPr>
      <dsp:spPr>
        <a:xfrm>
          <a:off x="1815614" y="2342995"/>
          <a:ext cx="3346538" cy="2007922"/>
        </a:xfrm>
        <a:prstGeom prst="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100" kern="1200" dirty="0"/>
            <a:t>Zahtijeva </a:t>
          </a:r>
          <a:r>
            <a:rPr lang="hr-HR" sz="3100" b="1" kern="1200" dirty="0"/>
            <a:t>41,6% sufinanciranja </a:t>
          </a:r>
          <a:r>
            <a:rPr lang="hr-HR" sz="3100" kern="1200" dirty="0"/>
            <a:t>prema uvjetima Poziva</a:t>
          </a:r>
          <a:endParaRPr lang="en-US" sz="3100" kern="1200" dirty="0"/>
        </a:p>
      </dsp:txBody>
      <dsp:txXfrm>
        <a:off x="1815614" y="2342995"/>
        <a:ext cx="3346538" cy="2007922"/>
      </dsp:txXfrm>
    </dsp:sp>
    <dsp:sp modelId="{E61014A3-CD8B-AC46-97A4-1C944DF4CCB4}">
      <dsp:nvSpPr>
        <dsp:cNvPr id="0" name=""/>
        <dsp:cNvSpPr/>
      </dsp:nvSpPr>
      <dsp:spPr>
        <a:xfrm>
          <a:off x="5496805" y="2342995"/>
          <a:ext cx="3346538" cy="2007922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100" kern="1200" dirty="0"/>
            <a:t>Vrijeme izgradnje i opremanja </a:t>
          </a:r>
          <a:r>
            <a:rPr lang="hr-HR" sz="3100" b="1" kern="1200" dirty="0"/>
            <a:t>24 mjeseca</a:t>
          </a:r>
          <a:endParaRPr lang="en-US" sz="3100" b="1" kern="1200" dirty="0"/>
        </a:p>
      </dsp:txBody>
      <dsp:txXfrm>
        <a:off x="5496805" y="2342995"/>
        <a:ext cx="3346538" cy="20079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HorizontalActionList">
  <dgm:title val="Horizontal Action List"/>
  <dgm:desc val="Used to show non-sequential or grouped lists of information. Works well with large amounts of text. All text has the same level of emphasis, and direction is not implied."/>
  <dgm:catLst>
    <dgm:cat type="list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54"/>
      <dgm:constr type="primFontSz" for="des" forName="desTx" refType="primFontSz" refFor="des" refForName="parTx" op="lte" fact="0.75"/>
      <dgm:constr type="h" for="des" forName="desTx" op="equ"/>
      <dgm:constr type="w" for="ch" forName="space" op="equ" val="3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3"/>
            <dgm:constr type="h"/>
            <dgm:constr type="tMarg" refType="w" fact="0.224"/>
            <dgm:constr type="bMarg" refType="w" fact="0.224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8"/>
            <dgm:constr type="tMarg" refType="w" fact="0.28"/>
            <dgm:constr type="bMarg" refType="w" fact="0.28"/>
            <dgm:constr type="lMarg" refType="w" fact="0.28"/>
            <dgm:constr type="rMarg" refType="w" fact="0.28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HorizontalActionList">
  <dgm:title val="Horizontal Action List"/>
  <dgm:desc val="Used to show non-sequential or grouped lists of information. Works well with large amounts of text. All text has the same level of emphasis, and direction is not implied."/>
  <dgm:catLst>
    <dgm:cat type="list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54"/>
      <dgm:constr type="primFontSz" for="des" forName="desTx" refType="primFontSz" refFor="des" refForName="parTx" op="lte" fact="0.75"/>
      <dgm:constr type="h" for="des" forName="desTx" op="equ"/>
      <dgm:constr type="w" for="ch" forName="space" op="equ" val="3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3"/>
            <dgm:constr type="h"/>
            <dgm:constr type="tMarg" refType="w" fact="0.224"/>
            <dgm:constr type="bMarg" refType="w" fact="0.224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8"/>
            <dgm:constr type="tMarg" refType="w" fact="0.28"/>
            <dgm:constr type="bMarg" refType="w" fact="0.28"/>
            <dgm:constr type="lMarg" refType="w" fact="0.28"/>
            <dgm:constr type="rMarg" refType="w" fact="0.28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9542A-E4D4-B86A-6DFE-CF70E27D2D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hr-H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6DF7A3-6CCC-5382-D9DE-E335DB4765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C779D2-C0BF-111C-5816-4C8C6BF12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962E4-F909-0640-A6A8-8CA1A05E6E86}" type="datetimeFigureOut">
              <a:rPr lang="hr-HR" smtClean="0"/>
              <a:t>09.09.2022.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8637CF-0CF0-0C25-676D-6EE95E466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26E463-BECC-19A1-05CB-569778066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3A425-8E79-AE44-BD85-D0BB4340C92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89696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A38EE-D9FC-68CC-FAB1-7B30F2890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F556B6-3157-19C3-B889-9351ED088C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73DAE4-D11B-A94B-B28C-0968EC6BB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962E4-F909-0640-A6A8-8CA1A05E6E86}" type="datetimeFigureOut">
              <a:rPr lang="hr-HR" smtClean="0"/>
              <a:t>09.09.2022.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AFADF2-F30C-95AD-24BA-E0197006A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5B44BA-6D4F-7391-E9EA-C8CD4B4ED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3A425-8E79-AE44-BD85-D0BB4340C92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82977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8B1E1E-30C8-344F-D43D-3D35EF8759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1E1C93-0CA0-4A58-7A4B-E101EE684F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1A525A-DA58-C363-0F3D-F98B307C5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962E4-F909-0640-A6A8-8CA1A05E6E86}" type="datetimeFigureOut">
              <a:rPr lang="hr-HR" smtClean="0"/>
              <a:t>09.09.2022.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E997C3-6544-7082-8685-E2AF2EAB7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AE1906-D4AD-2796-7E13-0C0AA1C90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3A425-8E79-AE44-BD85-D0BB4340C92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2619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A2FA3-6E95-F939-F0B1-E61D057BD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46710B-0AA0-A300-ADD8-5275C28A74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3BEB80-DF19-F791-EEE1-8F6B5EDA3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962E4-F909-0640-A6A8-8CA1A05E6E86}" type="datetimeFigureOut">
              <a:rPr lang="hr-HR" smtClean="0"/>
              <a:t>09.09.2022.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2D6FE9-76B1-6FF3-17BF-0F54BA720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0440D0-83F6-AD78-EF8E-8BA506154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3A425-8E79-AE44-BD85-D0BB4340C92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79909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B7CE1-5717-60B4-7525-C3E17DA74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EFBDB3-CE52-13DB-E27F-01A6E761BE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EBD265-0F89-0877-2E87-A7965FE5B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962E4-F909-0640-A6A8-8CA1A05E6E86}" type="datetimeFigureOut">
              <a:rPr lang="hr-HR" smtClean="0"/>
              <a:t>09.09.2022.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5E401E-81E3-C295-F6C4-8984AFAC3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373562-30AC-8C55-F2D1-F8AEC0A40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3A425-8E79-AE44-BD85-D0BB4340C92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78925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741C0-B834-F496-561F-657B67E64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A13D3A-02F6-9ACD-6596-FD1BCA69B3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hr-H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8E276D-FB36-EB38-30D9-FD44A807CA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hr-H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295F1D-00D4-4D9B-BC5D-4D3C3CE53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962E4-F909-0640-A6A8-8CA1A05E6E86}" type="datetimeFigureOut">
              <a:rPr lang="hr-HR" smtClean="0"/>
              <a:t>09.09.2022.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B19895-FE60-D257-E5A2-243CC1DC0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329707-E742-F290-1137-D2BF1AD77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3A425-8E79-AE44-BD85-D0BB4340C92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19510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4B393-26CE-2D3C-BC7B-950479C8C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28DF31-6E43-E48B-6ADD-6D80141213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7BBAAF-2B44-D3E5-802C-88D0F1DAD1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hr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60363E-5603-6267-6AB9-5D5EAD6F2B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460A0E-2988-4691-F9D3-9AF20D93BB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hr-H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B47823-4AB6-8C92-4A05-4183371B5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962E4-F909-0640-A6A8-8CA1A05E6E86}" type="datetimeFigureOut">
              <a:rPr lang="hr-HR" smtClean="0"/>
              <a:t>09.09.2022.</a:t>
            </a:fld>
            <a:endParaRPr lang="hr-H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7C4ED7-771C-9C2C-CF87-B04ADCAE4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B440D1-E701-B1A4-4066-1A3BE17D9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3A425-8E79-AE44-BD85-D0BB4340C92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28682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1875F-E584-8CF7-1177-CCB6CE80A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hr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A7469D-F66C-0FC9-B902-24E4D6A0B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962E4-F909-0640-A6A8-8CA1A05E6E86}" type="datetimeFigureOut">
              <a:rPr lang="hr-HR" smtClean="0"/>
              <a:t>09.09.2022.</a:t>
            </a:fld>
            <a:endParaRPr lang="hr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36BEF6-EAB3-F5F3-1C35-793D44F2B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8150CA-1178-44CE-A3D2-1EF263247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3A425-8E79-AE44-BD85-D0BB4340C92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25460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687A29-173D-576E-F163-050665232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962E4-F909-0640-A6A8-8CA1A05E6E86}" type="datetimeFigureOut">
              <a:rPr lang="hr-HR" smtClean="0"/>
              <a:t>09.09.2022.</a:t>
            </a:fld>
            <a:endParaRPr lang="hr-H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BCD165-DE91-4D5C-3835-BF8F0B389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00A5DF-D65E-1DBF-3E0B-5CB0B78C0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3A425-8E79-AE44-BD85-D0BB4340C92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74440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8F830-3956-241B-C18C-63A2A0F10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127005-8D2A-43E7-F3E4-54979ABBB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56C052-2D12-40C4-76A9-767A315D0A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BBC147-D4FA-705B-8F74-8D9109055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962E4-F909-0640-A6A8-8CA1A05E6E86}" type="datetimeFigureOut">
              <a:rPr lang="hr-HR" smtClean="0"/>
              <a:t>09.09.2022.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443C7-BCF3-212E-DBEE-2A99823F4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67C0EA-EAE8-4529-200B-5C754DA91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3A425-8E79-AE44-BD85-D0BB4340C92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16336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08D7F-3225-4139-EC20-87A45640E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hr-H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69A66F-C247-63EE-27F7-8A7C0B72E8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72FE8C-89DA-2ACB-A627-3E32357451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0CBE2F-0093-3A40-FDC1-67BFCA12D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962E4-F909-0640-A6A8-8CA1A05E6E86}" type="datetimeFigureOut">
              <a:rPr lang="hr-HR" smtClean="0"/>
              <a:t>09.09.2022.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093E03-C483-6200-91F1-C25AA5195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A42A33-AC70-821A-41FE-92676C3FC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3A425-8E79-AE44-BD85-D0BB4340C92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21115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BC5302-7EA2-B08A-3A27-04B8A8F52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2D5208-6B90-0EEF-9523-7AD33AD1CA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9A8F5A-26B6-D00B-7626-8EC5CF378E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962E4-F909-0640-A6A8-8CA1A05E6E86}" type="datetimeFigureOut">
              <a:rPr lang="hr-HR" smtClean="0"/>
              <a:t>09.09.2022.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25E506-2193-AA2A-A58D-9EDE2410EF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03197C-97AB-E4BE-F39B-36E41505E2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43A425-8E79-AE44-BD85-D0BB4340C92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77917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H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https://www.dubrovniksungardens.com/datastore/imagestore/1920x1080/1920x1080_1560345316the-neretva-valley.jpg?v=1567883487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https://www.dubrovniksungardens.com/datastore/imagestore/1920x1080/1920x1080_1560345316the-neretva-valley.jpg?v=1567883487" TargetMode="External"/><Relationship Id="rId7" Type="http://schemas.openxmlformats.org/officeDocument/2006/relationships/diagramColors" Target="../diagrams/colors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https://www.dubrovniksungardens.com/datastore/imagestore/1920x1080/1920x1080_1560345316the-neretva-valley.jpg?v=1567883487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https://www.dubrovniksungardens.com/datastore/imagestore/1920x1080/1920x1080_1560345316the-neretva-valley.jpg?v=1567883487" TargetMode="External"/><Relationship Id="rId7" Type="http://schemas.openxmlformats.org/officeDocument/2006/relationships/diagramColors" Target="../diagrams/colors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https://www.dubrovniksungardens.com/datastore/imagestore/1920x1080/1920x1080_1560345316the-neretva-valley.jpg?v=1567883487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2.jp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https://www.dubrovniksungardens.com/datastore/imagestore/1920x1080/1920x1080_1560345316the-neretva-valley.jpg?v=1567883487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https://www.dubrovniksungardens.com/datastore/imagestore/1920x1080/1920x1080_1560345316the-neretva-valley.jpg?v=1567883487" TargetMode="External"/><Relationship Id="rId7" Type="http://schemas.openxmlformats.org/officeDocument/2006/relationships/diagramColors" Target="../diagrams/colors1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/Relationships>
</file>

<file path=ppt/slides/_rels/slide3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image" Target="https://www.dubrovniksungardens.com/datastore/imagestore/1920x1080/1920x1080_1560345316the-neretva-valley.jpg?v=1567883487" TargetMode="External"/><Relationship Id="rId7" Type="http://schemas.openxmlformats.org/officeDocument/2006/relationships/diagramColors" Target="../diagrams/colors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/Relationships>
</file>

<file path=ppt/slides/_rels/slide3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openxmlformats.org/officeDocument/2006/relationships/image" Target="https://www.dubrovniksungardens.com/datastore/imagestore/1920x1080/1920x1080_1560345316the-neretva-valley.jpg?v=1567883487" TargetMode="External"/><Relationship Id="rId7" Type="http://schemas.openxmlformats.org/officeDocument/2006/relationships/diagramColors" Target="../diagrams/colors1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4" Type="http://schemas.openxmlformats.org/officeDocument/2006/relationships/diagramData" Target="../diagrams/data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3" Type="http://schemas.openxmlformats.org/officeDocument/2006/relationships/image" Target="https://www.dubrovniksungardens.com/datastore/imagestore/1920x1080/1920x1080_1560345316the-neretva-valley.jpg?v=1567883487" TargetMode="External"/><Relationship Id="rId7" Type="http://schemas.openxmlformats.org/officeDocument/2006/relationships/diagramColors" Target="../diagrams/colors1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5.xml"/><Relationship Id="rId5" Type="http://schemas.openxmlformats.org/officeDocument/2006/relationships/diagramLayout" Target="../diagrams/layout15.xml"/><Relationship Id="rId4" Type="http://schemas.openxmlformats.org/officeDocument/2006/relationships/diagramData" Target="../diagrams/data1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https://www.dubrovniksungardens.com/datastore/imagestore/1920x1080/1920x1080_1560345316the-neretva-valley.jpg?v=1567883487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mailto:nstojcic@unidu.hr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2" name="Rectangle 1051">
            <a:extLst>
              <a:ext uri="{FF2B5EF4-FFF2-40B4-BE49-F238E27FC236}">
                <a16:creationId xmlns:a16="http://schemas.microsoft.com/office/drawing/2014/main" id="{68AF5748-FED8-45BA-8631-26D1D10F3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4" name="Rectangle 105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6" name="Rectangle 105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025" name="Picture 7" descr="Dolina Neretve, zeleni vrt Dubrovnika – Živa povijest – Destinacija — Sun  Gardens Dubrovnik - Odmor o kakvom ste sanjali">
            <a:extLst>
              <a:ext uri="{FF2B5EF4-FFF2-40B4-BE49-F238E27FC236}">
                <a16:creationId xmlns:a16="http://schemas.microsoft.com/office/drawing/2014/main" id="{3E52C651-D21C-C0A2-B380-3B29977F0B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18"/>
          <a:stretch>
            <a:fillRect/>
          </a:stretch>
        </p:blipFill>
        <p:spPr bwMode="auto">
          <a:xfrm>
            <a:off x="4864100" y="633413"/>
            <a:ext cx="6845300" cy="3163888"/>
          </a:xfrm>
          <a:custGeom>
            <a:avLst/>
            <a:gdLst/>
            <a:ahLst/>
            <a:cxnLst/>
            <a:rect l="l" t="t" r="r" b="b"/>
            <a:pathLst>
              <a:path w="6069184" h="2839783">
                <a:moveTo>
                  <a:pt x="0" y="0"/>
                </a:moveTo>
                <a:lnTo>
                  <a:pt x="6069184" y="0"/>
                </a:lnTo>
                <a:lnTo>
                  <a:pt x="6063824" y="106160"/>
                </a:lnTo>
                <a:cubicBezTo>
                  <a:pt x="5907892" y="1641596"/>
                  <a:pt x="4611168" y="2839783"/>
                  <a:pt x="3034592" y="2839783"/>
                </a:cubicBezTo>
                <a:cubicBezTo>
                  <a:pt x="1458016" y="2839783"/>
                  <a:pt x="161293" y="1641596"/>
                  <a:pt x="5361" y="106160"/>
                </a:cubicBezTo>
                <a:close/>
              </a:path>
            </a:pathLst>
          </a:cu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Text, letter&#10;&#10;Description automatically generated">
            <a:extLst>
              <a:ext uri="{FF2B5EF4-FFF2-40B4-BE49-F238E27FC236}">
                <a16:creationId xmlns:a16="http://schemas.microsoft.com/office/drawing/2014/main" id="{17C91454-4B39-9998-66CF-0877F32C786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3"/>
          <a:stretch/>
        </p:blipFill>
        <p:spPr bwMode="auto">
          <a:xfrm>
            <a:off x="8111066" y="4910655"/>
            <a:ext cx="3598333" cy="1159945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0803E8-407C-095B-94BE-CF9F8E2EEA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400" kern="120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LOGISTIČKO-DISTRIBUCIJSKI CENTAR ZA VOĆE I POVRĆE OPUZEN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F3736E-6563-CD85-496D-ADA0BED9DB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906819" cy="1594253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dirty="0"/>
              <a:t>PRELIMINARNA ANALIZA OPRAVDANOSTI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dirty="0" err="1"/>
              <a:t>Izv.prof.dr.sc</a:t>
            </a:r>
            <a:r>
              <a:rPr lang="en-US" sz="2000" dirty="0"/>
              <a:t>. Nebojša </a:t>
            </a:r>
            <a:r>
              <a:rPr lang="en-US" sz="2000" dirty="0" err="1"/>
              <a:t>Stojčić</a:t>
            </a:r>
            <a:endParaRPr lang="en-US" sz="2000" dirty="0"/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dirty="0" err="1"/>
              <a:t>Rujan</a:t>
            </a:r>
            <a:r>
              <a:rPr lang="en-US" sz="2000" dirty="0"/>
              <a:t> 2022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E99B15C8-C988-21D9-C5BA-67FF8B7F61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39244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0288C6B4-AFC3-407F-A595-EFFD38D4C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2" name="Freeform: Shape 31">
            <a:extLst>
              <a:ext uri="{FF2B5EF4-FFF2-40B4-BE49-F238E27FC236}">
                <a16:creationId xmlns:a16="http://schemas.microsoft.com/office/drawing/2014/main" id="{CF236821-17FE-429B-8D2C-08E13A64EA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4" name="Freeform: Shape 33">
            <a:extLst>
              <a:ext uri="{FF2B5EF4-FFF2-40B4-BE49-F238E27FC236}">
                <a16:creationId xmlns:a16="http://schemas.microsoft.com/office/drawing/2014/main" id="{C0BDBCD2-E081-43AB-9119-C55465E59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00D7A5-F489-8C8B-4076-9D93BFA25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3" y="1161288"/>
            <a:ext cx="4629767" cy="1239012"/>
          </a:xfrm>
        </p:spPr>
        <p:txBody>
          <a:bodyPr anchor="ctr">
            <a:normAutofit/>
          </a:bodyPr>
          <a:lstStyle/>
          <a:p>
            <a:r>
              <a:rPr lang="hr-HR" sz="2800" b="1" dirty="0">
                <a:solidFill>
                  <a:schemeClr val="accent2">
                    <a:lumMod val="75000"/>
                  </a:schemeClr>
                </a:solidFill>
              </a:rPr>
              <a:t>Poljoprivreda u dolini Neretve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8E79BE4-34FE-485A-98A5-92CE8F7C4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26546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5893" y="2443480"/>
            <a:ext cx="33832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FEB73E7-8E1D-6DA6-204B-AEB1706A4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4787060" cy="3207258"/>
          </a:xfrm>
        </p:spPr>
        <p:txBody>
          <a:bodyPr anchor="t">
            <a:normAutofit/>
          </a:bodyPr>
          <a:lstStyle/>
          <a:p>
            <a:r>
              <a:rPr lang="en-US" dirty="0"/>
              <a:t>2/5 </a:t>
            </a:r>
            <a:r>
              <a:rPr lang="en-US" dirty="0" err="1"/>
              <a:t>površina</a:t>
            </a:r>
            <a:r>
              <a:rPr lang="en-US" dirty="0"/>
              <a:t> </a:t>
            </a:r>
            <a:r>
              <a:rPr lang="en-US" dirty="0" err="1"/>
              <a:t>mandarine</a:t>
            </a:r>
            <a:endParaRPr lang="en-US" dirty="0"/>
          </a:p>
          <a:p>
            <a:r>
              <a:rPr lang="en-US" dirty="0"/>
              <a:t>80% </a:t>
            </a:r>
            <a:r>
              <a:rPr lang="en-US" dirty="0" err="1"/>
              <a:t>površina</a:t>
            </a:r>
            <a:r>
              <a:rPr lang="en-US" dirty="0"/>
              <a:t> pod pet </a:t>
            </a:r>
            <a:r>
              <a:rPr lang="en-US" dirty="0" err="1"/>
              <a:t>kultura</a:t>
            </a:r>
            <a:r>
              <a:rPr lang="en-US" dirty="0"/>
              <a:t> </a:t>
            </a:r>
          </a:p>
          <a:p>
            <a:pPr lvl="1"/>
            <a:r>
              <a:rPr lang="en-US" sz="2000" dirty="0" err="1"/>
              <a:t>Mandarine</a:t>
            </a:r>
            <a:endParaRPr lang="en-US" sz="2000" dirty="0"/>
          </a:p>
          <a:p>
            <a:pPr lvl="1"/>
            <a:r>
              <a:rPr lang="en-US" sz="2000" dirty="0" err="1"/>
              <a:t>Vinova</a:t>
            </a:r>
            <a:r>
              <a:rPr lang="en-US" sz="2000" dirty="0"/>
              <a:t> </a:t>
            </a:r>
            <a:r>
              <a:rPr lang="en-US" sz="2000" dirty="0" err="1"/>
              <a:t>loza</a:t>
            </a:r>
            <a:endParaRPr lang="en-US" sz="2000" dirty="0"/>
          </a:p>
          <a:p>
            <a:pPr lvl="1"/>
            <a:r>
              <a:rPr lang="en-US" sz="2000" dirty="0" err="1"/>
              <a:t>Maslina</a:t>
            </a:r>
            <a:endParaRPr lang="en-US" sz="2000" dirty="0"/>
          </a:p>
          <a:p>
            <a:pPr lvl="1"/>
            <a:r>
              <a:rPr lang="en-US" sz="2000" dirty="0" err="1"/>
              <a:t>Lubenica</a:t>
            </a:r>
            <a:endParaRPr lang="en-US" sz="2000" dirty="0"/>
          </a:p>
          <a:p>
            <a:pPr lvl="1"/>
            <a:r>
              <a:rPr lang="en-US" sz="2000" dirty="0" err="1"/>
              <a:t>Smokva</a:t>
            </a:r>
            <a:endParaRPr lang="en-US" sz="1300" dirty="0"/>
          </a:p>
        </p:txBody>
      </p:sp>
      <p:pic>
        <p:nvPicPr>
          <p:cNvPr id="6" name="Picture 5" descr="Table&#10;&#10;Description automatically generated">
            <a:extLst>
              <a:ext uri="{FF2B5EF4-FFF2-40B4-BE49-F238E27FC236}">
                <a16:creationId xmlns:a16="http://schemas.microsoft.com/office/drawing/2014/main" id="{9C325068-9717-71DE-7EFF-0E04906F33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9306" y="0"/>
            <a:ext cx="68872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0414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880BDF-ACC6-B357-40B3-473EA771F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5" y="639520"/>
            <a:ext cx="6719433" cy="1719072"/>
          </a:xfrm>
        </p:spPr>
        <p:txBody>
          <a:bodyPr anchor="b">
            <a:normAutofit/>
          </a:bodyPr>
          <a:lstStyle/>
          <a:p>
            <a:r>
              <a:rPr lang="hr-HR" sz="4200" b="1" dirty="0">
                <a:solidFill>
                  <a:schemeClr val="accent2">
                    <a:lumMod val="75000"/>
                  </a:schemeClr>
                </a:solidFill>
              </a:rPr>
              <a:t>Poljoprivreda u dolini Neretve</a:t>
            </a:r>
          </a:p>
        </p:txBody>
      </p:sp>
      <p:sp>
        <p:nvSpPr>
          <p:cNvPr id="27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1302320-A9DB-E12E-A4C4-DFD59CEC47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lang="en-US" sz="2200" dirty="0" err="1"/>
              <a:t>Usitnjenost</a:t>
            </a:r>
            <a:r>
              <a:rPr lang="en-US" sz="2200" dirty="0"/>
              <a:t> </a:t>
            </a:r>
            <a:r>
              <a:rPr lang="en-US" sz="2200" dirty="0" err="1"/>
              <a:t>parcela</a:t>
            </a:r>
            <a:r>
              <a:rPr lang="en-US" sz="2200" dirty="0"/>
              <a:t> (99.7% do 3 ha)</a:t>
            </a:r>
          </a:p>
          <a:p>
            <a:r>
              <a:rPr lang="en-US" sz="2200" dirty="0" err="1"/>
              <a:t>Negativan</a:t>
            </a:r>
            <a:r>
              <a:rPr lang="en-US" sz="2200" dirty="0"/>
              <a:t> </a:t>
            </a:r>
            <a:r>
              <a:rPr lang="en-US" sz="2200" dirty="0" err="1"/>
              <a:t>učinak</a:t>
            </a:r>
            <a:r>
              <a:rPr lang="en-US" sz="2200" dirty="0"/>
              <a:t> </a:t>
            </a:r>
            <a:r>
              <a:rPr lang="en-US" sz="2200" dirty="0" err="1"/>
              <a:t>na</a:t>
            </a:r>
            <a:r>
              <a:rPr lang="en-US" sz="2200" dirty="0"/>
              <a:t> </a:t>
            </a:r>
            <a:r>
              <a:rPr lang="en-US" sz="2200" dirty="0" err="1"/>
              <a:t>konkurentnost</a:t>
            </a:r>
            <a:r>
              <a:rPr lang="en-US" sz="2200" dirty="0"/>
              <a:t>, </a:t>
            </a:r>
            <a:r>
              <a:rPr lang="en-US" sz="2200" dirty="0" err="1"/>
              <a:t>investiranje</a:t>
            </a:r>
            <a:r>
              <a:rPr lang="en-US" sz="2200" dirty="0"/>
              <a:t>, </a:t>
            </a:r>
            <a:r>
              <a:rPr lang="en-US" sz="2200" dirty="0" err="1"/>
              <a:t>pregovaračku</a:t>
            </a:r>
            <a:r>
              <a:rPr lang="en-US" sz="2200" dirty="0"/>
              <a:t> </a:t>
            </a:r>
            <a:r>
              <a:rPr lang="en-US" sz="2200" dirty="0" err="1"/>
              <a:t>moć</a:t>
            </a:r>
            <a:r>
              <a:rPr lang="en-US" sz="2200" dirty="0"/>
              <a:t> s </a:t>
            </a:r>
            <a:r>
              <a:rPr lang="en-US" sz="2200" dirty="0" err="1"/>
              <a:t>kupcima</a:t>
            </a:r>
            <a:r>
              <a:rPr lang="en-US" sz="2200" dirty="0"/>
              <a:t>/</a:t>
            </a:r>
            <a:r>
              <a:rPr lang="en-US" sz="2200" dirty="0" err="1"/>
              <a:t>otkupljivačima</a:t>
            </a:r>
            <a:endParaRPr lang="en-US" sz="2200" dirty="0"/>
          </a:p>
          <a:p>
            <a:r>
              <a:rPr lang="en-US" sz="2200" dirty="0" err="1"/>
              <a:t>Skromna</a:t>
            </a:r>
            <a:r>
              <a:rPr lang="en-US" sz="2200" dirty="0"/>
              <a:t> </a:t>
            </a:r>
            <a:r>
              <a:rPr lang="en-US" sz="2200" dirty="0" err="1"/>
              <a:t>eko-proizvodnja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prerada</a:t>
            </a:r>
            <a:endParaRPr lang="en-US" sz="2200" dirty="0"/>
          </a:p>
        </p:txBody>
      </p:sp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53DAA9FD-A166-5C5B-3B94-D75FE83EAE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6" y="2263997"/>
            <a:ext cx="6903720" cy="2330005"/>
          </a:xfrm>
          <a:prstGeom prst="rect">
            <a:avLst/>
          </a:prstGeom>
        </p:spPr>
      </p:pic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18BC7C5C-4CBF-1C13-DDB3-EA698127E3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3"/>
          <a:stretch/>
        </p:blipFill>
        <p:spPr bwMode="auto">
          <a:xfrm>
            <a:off x="10388163" y="6254436"/>
            <a:ext cx="1841620" cy="6035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537934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7" descr="Dolina Neretve, zeleni vrt Dubrovnika – Živa povijest – Destinacija — Sun  Gardens Dubrovnik - Odmor o kakvom ste sanjali">
            <a:extLst>
              <a:ext uri="{FF2B5EF4-FFF2-40B4-BE49-F238E27FC236}">
                <a16:creationId xmlns:a16="http://schemas.microsoft.com/office/drawing/2014/main" id="{A914FB86-1039-083D-4B8A-53C5CE350A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r:link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14" name="Rectangle 3113">
            <a:extLst>
              <a:ext uri="{FF2B5EF4-FFF2-40B4-BE49-F238E27FC236}">
                <a16:creationId xmlns:a16="http://schemas.microsoft.com/office/drawing/2014/main" id="{B4147794-66B7-4CDE-BC75-BBDC48B2F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9481" y="0"/>
            <a:ext cx="7718119" cy="685800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A2AF21-1967-B306-F8C8-8257D7852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9481" y="365758"/>
            <a:ext cx="7718119" cy="1828800"/>
          </a:xfrm>
        </p:spPr>
        <p:txBody>
          <a:bodyPr>
            <a:normAutofit/>
          </a:bodyPr>
          <a:lstStyle/>
          <a:p>
            <a:r>
              <a:rPr lang="hr-HR" sz="4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Godišnja proizvodnja i prinosi</a:t>
            </a:r>
          </a:p>
        </p:txBody>
      </p:sp>
      <p:sp>
        <p:nvSpPr>
          <p:cNvPr id="3116" name="Rectangle 3115">
            <a:extLst>
              <a:ext uri="{FF2B5EF4-FFF2-40B4-BE49-F238E27FC236}">
                <a16:creationId xmlns:a16="http://schemas.microsoft.com/office/drawing/2014/main" id="{41202E79-1236-4DF8-9921-F47A0B079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2E0D61F-016D-6D07-4446-48F9771872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9648833"/>
              </p:ext>
            </p:extLst>
          </p:nvPr>
        </p:nvGraphicFramePr>
        <p:xfrm>
          <a:off x="4050889" y="2324100"/>
          <a:ext cx="6784259" cy="3875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Rectangle 2">
            <a:extLst>
              <a:ext uri="{FF2B5EF4-FFF2-40B4-BE49-F238E27FC236}">
                <a16:creationId xmlns:a16="http://schemas.microsoft.com/office/drawing/2014/main" id="{2AE792B4-1715-C5E7-352C-67D62D560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683012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19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59095B-58C6-028D-9788-1BD43A56D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711356"/>
          </a:xfrm>
        </p:spPr>
        <p:txBody>
          <a:bodyPr anchor="b">
            <a:normAutofit/>
          </a:bodyPr>
          <a:lstStyle/>
          <a:p>
            <a:r>
              <a:rPr lang="hr-HR" sz="4000" b="1" dirty="0">
                <a:solidFill>
                  <a:schemeClr val="accent2">
                    <a:lumMod val="75000"/>
                  </a:schemeClr>
                </a:solidFill>
              </a:rPr>
              <a:t>Godišnja proizvodnja i prinosi</a:t>
            </a:r>
          </a:p>
        </p:txBody>
      </p:sp>
      <p:sp>
        <p:nvSpPr>
          <p:cNvPr id="30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1F30F8-1D04-9438-2547-FA66CD546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1" y="2706624"/>
            <a:ext cx="6777007" cy="3822192"/>
          </a:xfrm>
        </p:spPr>
        <p:txBody>
          <a:bodyPr>
            <a:normAutofit/>
          </a:bodyPr>
          <a:lstStyle/>
          <a:p>
            <a:r>
              <a:rPr lang="hr-HR" sz="2200" b="1" dirty="0"/>
              <a:t>85% otpada na 4 kulture </a:t>
            </a:r>
          </a:p>
          <a:p>
            <a:pPr lvl="1"/>
            <a:r>
              <a:rPr lang="hr-HR" sz="1800" dirty="0"/>
              <a:t>(mandarina, vinova loza, lubenica i kupus)</a:t>
            </a:r>
          </a:p>
          <a:p>
            <a:r>
              <a:rPr lang="hr-HR" sz="2200" b="1" dirty="0"/>
              <a:t>Usporedivo sa ranijim izvorima </a:t>
            </a:r>
          </a:p>
          <a:p>
            <a:pPr lvl="1"/>
            <a:r>
              <a:rPr lang="hr-HR" sz="1800" dirty="0"/>
              <a:t>(Analiza i smjernice proizvodnje mandarina u dolini Neretve, istupi otkupnih centara u medijima i dr.) </a:t>
            </a:r>
          </a:p>
          <a:p>
            <a:r>
              <a:rPr lang="hr-HR" sz="2200" b="1" dirty="0"/>
              <a:t>Ukupna proizvodnja u 2021. 43.465,02 t</a:t>
            </a:r>
          </a:p>
          <a:p>
            <a:r>
              <a:rPr lang="hr-HR" sz="2000" b="1" dirty="0"/>
              <a:t>Pad prinosa od 2010. </a:t>
            </a:r>
          </a:p>
          <a:p>
            <a:pPr lvl="1"/>
            <a:r>
              <a:rPr lang="hr-HR" sz="1600" dirty="0"/>
              <a:t>(sa 40t/ha na 19,6 t/ha) – sukladno s DZS procjenom</a:t>
            </a:r>
          </a:p>
          <a:p>
            <a:r>
              <a:rPr lang="hr-HR" sz="2000" b="1" dirty="0"/>
              <a:t>Pad proizvodnje mandarina </a:t>
            </a:r>
          </a:p>
          <a:p>
            <a:pPr lvl="1"/>
            <a:r>
              <a:rPr lang="hr-HR" sz="1600" dirty="0"/>
              <a:t>(do 70%)</a:t>
            </a:r>
          </a:p>
          <a:p>
            <a:endParaRPr lang="hr-HR" sz="2200" dirty="0"/>
          </a:p>
        </p:txBody>
      </p:sp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E27B14D4-D6E8-1ECF-D2FE-E73F1FF57A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232" y="140677"/>
            <a:ext cx="51696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754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004A8AE1-9605-41DC-920F-A4B8E8F23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Arc 38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790889" flipH="1">
            <a:off x="715850" y="795372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21CF44-2B39-A3BB-7B8C-DE8479FC3A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1360"/>
            <a:ext cx="5938534" cy="393528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b="1" dirty="0" err="1"/>
              <a:t>Proizvodnja</a:t>
            </a:r>
            <a:endParaRPr lang="en-US" b="1" dirty="0"/>
          </a:p>
          <a:p>
            <a:pPr lvl="1"/>
            <a:r>
              <a:rPr lang="en-US" dirty="0" err="1"/>
              <a:t>Mandarine</a:t>
            </a:r>
            <a:r>
              <a:rPr lang="en-US" dirty="0"/>
              <a:t> – </a:t>
            </a:r>
            <a:r>
              <a:rPr lang="en-US" dirty="0" err="1"/>
              <a:t>procjene</a:t>
            </a:r>
            <a:r>
              <a:rPr lang="en-US" dirty="0"/>
              <a:t> </a:t>
            </a:r>
            <a:r>
              <a:rPr lang="en-US" dirty="0" err="1"/>
              <a:t>proizvodnje</a:t>
            </a:r>
            <a:r>
              <a:rPr lang="en-US" dirty="0"/>
              <a:t> 30-50.000 t</a:t>
            </a:r>
          </a:p>
          <a:p>
            <a:pPr lvl="1"/>
            <a:r>
              <a:rPr lang="en-US" dirty="0" err="1"/>
              <a:t>Izgledno</a:t>
            </a:r>
            <a:r>
              <a:rPr lang="en-US" dirty="0"/>
              <a:t> 30-35.000 t. </a:t>
            </a:r>
          </a:p>
          <a:p>
            <a:pPr lvl="1"/>
            <a:r>
              <a:rPr lang="en-US" dirty="0"/>
              <a:t>Na </a:t>
            </a:r>
            <a:r>
              <a:rPr lang="en-US" dirty="0" err="1"/>
              <a:t>razini</a:t>
            </a:r>
            <a:r>
              <a:rPr lang="en-US" dirty="0"/>
              <a:t> RH </a:t>
            </a:r>
            <a:r>
              <a:rPr lang="en-US" dirty="0" err="1"/>
              <a:t>proizvodnja</a:t>
            </a:r>
            <a:r>
              <a:rPr lang="en-US" dirty="0"/>
              <a:t> do 35.000 t</a:t>
            </a:r>
          </a:p>
          <a:p>
            <a:pPr lvl="1"/>
            <a:r>
              <a:rPr lang="en-US" dirty="0"/>
              <a:t>95% </a:t>
            </a:r>
            <a:r>
              <a:rPr lang="en-US" dirty="0" err="1"/>
              <a:t>dolazi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doline </a:t>
            </a:r>
            <a:r>
              <a:rPr lang="en-US" dirty="0" err="1"/>
              <a:t>Neretve</a:t>
            </a:r>
            <a:endParaRPr lang="en-US" dirty="0"/>
          </a:p>
          <a:p>
            <a:pPr lvl="1"/>
            <a:r>
              <a:rPr lang="en-US" dirty="0" err="1"/>
              <a:t>Ostale</a:t>
            </a:r>
            <a:r>
              <a:rPr lang="en-US" dirty="0"/>
              <a:t> </a:t>
            </a:r>
            <a:r>
              <a:rPr lang="en-US" dirty="0" err="1"/>
              <a:t>kulture</a:t>
            </a:r>
            <a:r>
              <a:rPr lang="en-US" dirty="0"/>
              <a:t> do 14.000 t</a:t>
            </a:r>
          </a:p>
          <a:p>
            <a:endParaRPr lang="en-US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92396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17460" y="4737713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08AC12-6C91-5324-0BCD-A20267619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4281" y="1396686"/>
            <a:ext cx="3240506" cy="406462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Tržišna orijentacija i samodostatnost</a:t>
            </a:r>
          </a:p>
        </p:txBody>
      </p:sp>
    </p:spTree>
    <p:extLst>
      <p:ext uri="{BB962C8B-B14F-4D97-AF65-F5344CB8AC3E}">
        <p14:creationId xmlns:p14="http://schemas.microsoft.com/office/powerpoint/2010/main" val="36937419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08AC12-6C91-5324-0BCD-A20267619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Tržišna orijentacija i samodostatnost</a:t>
            </a:r>
          </a:p>
        </p:txBody>
      </p:sp>
      <p:sp>
        <p:nvSpPr>
          <p:cNvPr id="30" name="Arc 29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CFA7A00-A9EF-1E37-372A-ED07FADBCA89}"/>
              </a:ext>
            </a:extLst>
          </p:cNvPr>
          <p:cNvSpPr txBox="1">
            <a:spLocks/>
          </p:cNvSpPr>
          <p:nvPr/>
        </p:nvSpPr>
        <p:spPr>
          <a:xfrm>
            <a:off x="5370153" y="1526033"/>
            <a:ext cx="6500718" cy="39352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/>
              <a:t>15.-20.000 t mandarina za </a:t>
            </a:r>
            <a:r>
              <a:rPr lang="en-US" sz="2600" dirty="0" err="1"/>
              <a:t>domaće</a:t>
            </a:r>
            <a:r>
              <a:rPr lang="en-US" sz="2600" dirty="0"/>
              <a:t> </a:t>
            </a:r>
            <a:r>
              <a:rPr lang="en-US" sz="2600" dirty="0" err="1"/>
              <a:t>tržište</a:t>
            </a:r>
            <a:endParaRPr lang="en-US" sz="2600" dirty="0"/>
          </a:p>
          <a:p>
            <a:r>
              <a:rPr lang="en-US" sz="2600" dirty="0"/>
              <a:t>U </a:t>
            </a:r>
            <a:r>
              <a:rPr lang="en-US" sz="2600" dirty="0" err="1"/>
              <a:t>prošlosti</a:t>
            </a:r>
            <a:r>
              <a:rPr lang="en-US" sz="2600" dirty="0"/>
              <a:t> do 80% </a:t>
            </a:r>
            <a:r>
              <a:rPr lang="en-US" sz="2600" dirty="0" err="1"/>
              <a:t>izvoz</a:t>
            </a:r>
            <a:endParaRPr lang="en-US" sz="2600" dirty="0"/>
          </a:p>
          <a:p>
            <a:r>
              <a:rPr lang="en-US" sz="2600" dirty="0" err="1"/>
              <a:t>Ostale</a:t>
            </a:r>
            <a:r>
              <a:rPr lang="en-US" sz="2600" dirty="0"/>
              <a:t> </a:t>
            </a:r>
            <a:r>
              <a:rPr lang="en-US" sz="2600" dirty="0" err="1"/>
              <a:t>kulture</a:t>
            </a:r>
            <a:r>
              <a:rPr lang="en-US" sz="2600" dirty="0"/>
              <a:t> </a:t>
            </a:r>
            <a:r>
              <a:rPr lang="en-US" sz="2600" dirty="0" err="1"/>
              <a:t>pretežito</a:t>
            </a:r>
            <a:r>
              <a:rPr lang="en-US" sz="2600" dirty="0"/>
              <a:t> </a:t>
            </a:r>
            <a:r>
              <a:rPr lang="en-US" sz="2600" dirty="0" err="1"/>
              <a:t>domaće</a:t>
            </a:r>
            <a:r>
              <a:rPr lang="en-US" sz="2600" dirty="0"/>
              <a:t> </a:t>
            </a:r>
            <a:r>
              <a:rPr lang="en-US" sz="2600" dirty="0" err="1"/>
              <a:t>tržište</a:t>
            </a:r>
            <a:endParaRPr lang="en-US" sz="2600" dirty="0"/>
          </a:p>
          <a:p>
            <a:r>
              <a:rPr lang="en-US" sz="2600" dirty="0" err="1"/>
              <a:t>Ograničen</a:t>
            </a:r>
            <a:r>
              <a:rPr lang="en-US" sz="2600" dirty="0"/>
              <a:t> </a:t>
            </a:r>
            <a:r>
              <a:rPr lang="en-US" sz="2600" dirty="0" err="1"/>
              <a:t>prostor</a:t>
            </a:r>
            <a:r>
              <a:rPr lang="en-US" sz="2600" dirty="0"/>
              <a:t> za </a:t>
            </a:r>
            <a:r>
              <a:rPr lang="en-US" sz="2600" dirty="0" err="1"/>
              <a:t>širenje</a:t>
            </a:r>
            <a:r>
              <a:rPr lang="en-US" sz="2600" dirty="0"/>
              <a:t> </a:t>
            </a:r>
            <a:r>
              <a:rPr lang="en-US" sz="2600" dirty="0" err="1"/>
              <a:t>mandarine</a:t>
            </a:r>
            <a:r>
              <a:rPr lang="en-US" sz="2600" dirty="0"/>
              <a:t> </a:t>
            </a:r>
            <a:r>
              <a:rPr lang="en-US" sz="2600" dirty="0" err="1"/>
              <a:t>na</a:t>
            </a:r>
            <a:r>
              <a:rPr lang="en-US" sz="2600" dirty="0"/>
              <a:t> </a:t>
            </a:r>
            <a:r>
              <a:rPr lang="en-US" sz="2600" dirty="0" err="1"/>
              <a:t>domaćem</a:t>
            </a:r>
            <a:r>
              <a:rPr lang="en-US" sz="2600" dirty="0"/>
              <a:t> </a:t>
            </a:r>
            <a:r>
              <a:rPr lang="en-US" sz="2600" dirty="0" err="1"/>
              <a:t>tržištu</a:t>
            </a:r>
            <a:endParaRPr lang="en-US" sz="2600" dirty="0"/>
          </a:p>
          <a:p>
            <a:r>
              <a:rPr lang="en-US" sz="2600" dirty="0" err="1"/>
              <a:t>Prostor</a:t>
            </a:r>
            <a:r>
              <a:rPr lang="en-US" sz="2600" dirty="0"/>
              <a:t> za </a:t>
            </a:r>
            <a:r>
              <a:rPr lang="en-US" sz="2600" dirty="0" err="1"/>
              <a:t>širenje</a:t>
            </a:r>
            <a:r>
              <a:rPr lang="en-US" sz="2600" dirty="0"/>
              <a:t> </a:t>
            </a:r>
            <a:r>
              <a:rPr lang="en-US" sz="2600" dirty="0" err="1"/>
              <a:t>na</a:t>
            </a:r>
            <a:r>
              <a:rPr lang="en-US" sz="2600" dirty="0"/>
              <a:t> </a:t>
            </a:r>
            <a:r>
              <a:rPr lang="en-US" sz="2600" dirty="0" err="1"/>
              <a:t>domaćem</a:t>
            </a:r>
            <a:r>
              <a:rPr lang="en-US" sz="2600" dirty="0"/>
              <a:t> </a:t>
            </a:r>
            <a:r>
              <a:rPr lang="en-US" sz="2600" dirty="0" err="1"/>
              <a:t>tržištu</a:t>
            </a:r>
            <a:r>
              <a:rPr lang="en-US" sz="2600" dirty="0"/>
              <a:t> </a:t>
            </a:r>
            <a:r>
              <a:rPr lang="en-US" sz="2600" dirty="0" err="1"/>
              <a:t>ostalih</a:t>
            </a:r>
            <a:r>
              <a:rPr lang="en-US" sz="2600" dirty="0"/>
              <a:t> </a:t>
            </a:r>
            <a:r>
              <a:rPr lang="en-US" sz="2600" dirty="0" err="1"/>
              <a:t>kultura</a:t>
            </a:r>
            <a:endParaRPr lang="en-US" sz="2600" dirty="0"/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784276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6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Table&#10;&#10;Description automatically generated">
            <a:extLst>
              <a:ext uri="{FF2B5EF4-FFF2-40B4-BE49-F238E27FC236}">
                <a16:creationId xmlns:a16="http://schemas.microsoft.com/office/drawing/2014/main" id="{D9E015BF-6F4C-F577-038C-891C9A0346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6652" y="1418292"/>
            <a:ext cx="6122508" cy="35663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3F47D3-5F6C-2B7D-323F-D389A12C0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hr-HR" sz="3400" b="1" dirty="0">
                <a:solidFill>
                  <a:schemeClr val="accent2">
                    <a:lumMod val="75000"/>
                  </a:schemeClr>
                </a:solidFill>
              </a:rPr>
              <a:t>Potrebe logističko-distributivnih kapaciteta</a:t>
            </a:r>
          </a:p>
        </p:txBody>
      </p:sp>
      <p:sp>
        <p:nvSpPr>
          <p:cNvPr id="22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9434E8-B886-AA37-D40D-A6DBDBF7E5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5" y="2807208"/>
            <a:ext cx="6578757" cy="3410712"/>
          </a:xfrm>
        </p:spPr>
        <p:txBody>
          <a:bodyPr anchor="t">
            <a:normAutofit/>
          </a:bodyPr>
          <a:lstStyle/>
          <a:p>
            <a:r>
              <a:rPr lang="hr-HR" sz="1500" dirty="0"/>
              <a:t>HAPIH: Potreba izgradnje skladišno-distribucijskog centra do 5.000 t</a:t>
            </a:r>
          </a:p>
          <a:p>
            <a:r>
              <a:rPr lang="hr-HR" sz="1500" dirty="0"/>
              <a:t>12 otkupnih centara i veletržnica</a:t>
            </a:r>
          </a:p>
          <a:p>
            <a:r>
              <a:rPr lang="hr-HR" sz="1500" dirty="0"/>
              <a:t>Nema javnih podataka o logističko-distributivnim kapacitetima u dolini Neretve</a:t>
            </a:r>
          </a:p>
          <a:p>
            <a:r>
              <a:rPr lang="hr-HR" sz="1500" dirty="0"/>
              <a:t>Analiza medijskih istupa otkupljivača, web-stranica i intervjui</a:t>
            </a:r>
          </a:p>
          <a:p>
            <a:r>
              <a:rPr lang="hr-HR" sz="1500" b="1" dirty="0"/>
              <a:t>Djelomični prikaz za 9 otkupnih centara</a:t>
            </a:r>
          </a:p>
          <a:p>
            <a:r>
              <a:rPr lang="hr-HR" sz="1500" b="1" dirty="0"/>
              <a:t>Višak kapaciteta 10-15.000 t</a:t>
            </a:r>
          </a:p>
          <a:p>
            <a:r>
              <a:rPr lang="hr-HR" sz="1500" b="1" dirty="0"/>
              <a:t>Godišnji promet 60-65.000 t</a:t>
            </a:r>
          </a:p>
        </p:txBody>
      </p:sp>
    </p:spTree>
    <p:extLst>
      <p:ext uri="{BB962C8B-B14F-4D97-AF65-F5344CB8AC3E}">
        <p14:creationId xmlns:p14="http://schemas.microsoft.com/office/powerpoint/2010/main" val="33107940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9" name="Rectangle 4108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7" name="Picture 7" descr="Dolina Neretve, zeleni vrt Dubrovnika – Živa povijest – Destinacija — Sun  Gardens Dubrovnik - Odmor o kakvom ste sanjali">
            <a:extLst>
              <a:ext uri="{FF2B5EF4-FFF2-40B4-BE49-F238E27FC236}">
                <a16:creationId xmlns:a16="http://schemas.microsoft.com/office/drawing/2014/main" id="{66C3EDB8-4515-0355-D8D7-0E5158D963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35364"/>
          <a:stretch>
            <a:fillRect/>
          </a:stretch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1" name="Rectangle 4110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A55232-CA5D-5FD7-108B-EF1E87433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3" y="1161288"/>
            <a:ext cx="5865583" cy="11247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600" b="1" kern="1200" dirty="0" err="1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Potrebe</a:t>
            </a:r>
            <a:r>
              <a:rPr lang="en-US" sz="2600" b="1" kern="120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b="1" kern="1200" dirty="0" err="1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logističko-distributivnih</a:t>
            </a:r>
            <a:r>
              <a:rPr lang="en-US" sz="2600" b="1" kern="120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b="1" kern="1200" dirty="0" err="1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kapaciteta</a:t>
            </a:r>
            <a:endParaRPr lang="en-US" sz="2600" b="1" kern="1200" dirty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113" name="Rectangle 411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115" name="Rectangle 411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A7F4B8-837F-D4BD-438D-1D14002C49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5523520" cy="320725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/>
              <a:t>LDC </a:t>
            </a:r>
            <a:r>
              <a:rPr lang="en-US" sz="2400" dirty="0" err="1"/>
              <a:t>kao</a:t>
            </a:r>
            <a:r>
              <a:rPr lang="en-US" sz="2400" dirty="0"/>
              <a:t> </a:t>
            </a:r>
            <a:r>
              <a:rPr lang="en-US" sz="2400" dirty="0" err="1"/>
              <a:t>izvor</a:t>
            </a:r>
            <a:r>
              <a:rPr lang="en-US" sz="2400" dirty="0"/>
              <a:t> </a:t>
            </a:r>
            <a:r>
              <a:rPr lang="en-US" sz="2400" dirty="0" err="1"/>
              <a:t>konkurentnosti</a:t>
            </a:r>
            <a:endParaRPr lang="en-US" sz="2400" dirty="0"/>
          </a:p>
          <a:p>
            <a:r>
              <a:rPr lang="en-US" sz="2400" dirty="0" err="1"/>
              <a:t>Mogućnost</a:t>
            </a:r>
            <a:r>
              <a:rPr lang="en-US" sz="2400" dirty="0"/>
              <a:t> </a:t>
            </a:r>
            <a:r>
              <a:rPr lang="en-US" sz="2400" dirty="0" err="1"/>
              <a:t>utjecaja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otkupnu</a:t>
            </a:r>
            <a:r>
              <a:rPr lang="en-US" sz="2400" dirty="0"/>
              <a:t> </a:t>
            </a:r>
            <a:r>
              <a:rPr lang="en-US" sz="2400" dirty="0" err="1"/>
              <a:t>cijenu</a:t>
            </a:r>
            <a:endParaRPr lang="en-US" sz="2400" dirty="0"/>
          </a:p>
          <a:p>
            <a:r>
              <a:rPr lang="en-US" sz="2400" dirty="0" err="1"/>
              <a:t>Ekonomije</a:t>
            </a:r>
            <a:r>
              <a:rPr lang="en-US" sz="2400" dirty="0"/>
              <a:t> </a:t>
            </a:r>
            <a:r>
              <a:rPr lang="en-US" sz="2400" dirty="0" err="1"/>
              <a:t>obujma</a:t>
            </a:r>
            <a:endParaRPr lang="en-US" sz="2400" dirty="0"/>
          </a:p>
          <a:p>
            <a:r>
              <a:rPr lang="en-US" sz="2400" dirty="0" err="1"/>
              <a:t>Povećane</a:t>
            </a:r>
            <a:r>
              <a:rPr lang="en-US" sz="2400" dirty="0"/>
              <a:t> </a:t>
            </a:r>
            <a:r>
              <a:rPr lang="en-US" sz="2400" dirty="0" err="1"/>
              <a:t>mogućnosti</a:t>
            </a:r>
            <a:r>
              <a:rPr lang="en-US" sz="2400" dirty="0"/>
              <a:t> </a:t>
            </a:r>
            <a:r>
              <a:rPr lang="en-US" sz="2400" dirty="0" err="1"/>
              <a:t>investiranja</a:t>
            </a:r>
            <a:endParaRPr lang="en-US" sz="2400" dirty="0"/>
          </a:p>
          <a:p>
            <a:r>
              <a:rPr lang="en-US" sz="2400" dirty="0" err="1"/>
              <a:t>Privlačenje</a:t>
            </a:r>
            <a:r>
              <a:rPr lang="en-US" sz="2400" dirty="0"/>
              <a:t> EU </a:t>
            </a:r>
            <a:r>
              <a:rPr lang="en-US" sz="2400" dirty="0" err="1"/>
              <a:t>fondova</a:t>
            </a:r>
            <a:endParaRPr lang="en-US" sz="2400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5D0976D2-DB3E-6C1C-036E-B7AAE617FB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378449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51" name="Rectangle 5145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1" name="Picture 7" descr="Dolina Neretve, zeleni vrt Dubrovnika – Živa povijest – Destinacija — Sun  Gardens Dubrovnik - Odmor o kakvom ste sanjali">
            <a:extLst>
              <a:ext uri="{FF2B5EF4-FFF2-40B4-BE49-F238E27FC236}">
                <a16:creationId xmlns:a16="http://schemas.microsoft.com/office/drawing/2014/main" id="{67AC57C0-E91E-60DF-0D36-BB8F9588A6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35364"/>
          <a:stretch>
            <a:fillRect/>
          </a:stretch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53" name="Rectangle 5147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A55232-CA5D-5FD7-108B-EF1E87433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6100044" cy="11247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600" b="1" dirty="0" err="1">
                <a:solidFill>
                  <a:schemeClr val="accent2">
                    <a:lumMod val="75000"/>
                  </a:schemeClr>
                </a:solidFill>
              </a:rPr>
              <a:t>Potrebe</a:t>
            </a:r>
            <a:r>
              <a:rPr lang="en-US" sz="2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600" b="1" dirty="0" err="1">
                <a:solidFill>
                  <a:schemeClr val="accent2">
                    <a:lumMod val="75000"/>
                  </a:schemeClr>
                </a:solidFill>
              </a:rPr>
              <a:t>logističko-distributivnih</a:t>
            </a:r>
            <a:r>
              <a:rPr lang="en-US" sz="2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600" b="1" dirty="0" err="1">
                <a:solidFill>
                  <a:schemeClr val="accent2">
                    <a:lumMod val="75000"/>
                  </a:schemeClr>
                </a:solidFill>
              </a:rPr>
              <a:t>kapaciteta</a:t>
            </a:r>
            <a:endParaRPr lang="en-US" sz="2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150" name="Rectangle 5149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152" name="Rectangle 5151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9" name="Content Placeholder 2">
            <a:extLst>
              <a:ext uri="{FF2B5EF4-FFF2-40B4-BE49-F238E27FC236}">
                <a16:creationId xmlns:a16="http://schemas.microsoft.com/office/drawing/2014/main" id="{6C21725A-38F5-FACA-1136-7745EF469F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16193878"/>
              </p:ext>
            </p:extLst>
          </p:nvPr>
        </p:nvGraphicFramePr>
        <p:xfrm>
          <a:off x="371093" y="2718054"/>
          <a:ext cx="5080137" cy="32072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Rectangle 2">
            <a:extLst>
              <a:ext uri="{FF2B5EF4-FFF2-40B4-BE49-F238E27FC236}">
                <a16:creationId xmlns:a16="http://schemas.microsoft.com/office/drawing/2014/main" id="{DE236287-0241-34C3-2241-25E8A04299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563053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8A5C03-8F71-A60D-6E1B-95446B66F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070800"/>
            <a:ext cx="3939688" cy="5583126"/>
          </a:xfrm>
        </p:spPr>
        <p:txBody>
          <a:bodyPr>
            <a:normAutofit/>
          </a:bodyPr>
          <a:lstStyle/>
          <a:p>
            <a:pPr algn="r"/>
            <a:r>
              <a:rPr lang="hr-HR" sz="4000" b="1" dirty="0">
                <a:solidFill>
                  <a:schemeClr val="accent2">
                    <a:lumMod val="75000"/>
                  </a:schemeClr>
                </a:solidFill>
              </a:rPr>
              <a:t>Poslovni model i varijante rješenja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B66C6300-1013-86DC-BF13-8C15FC8906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0191028"/>
              </p:ext>
            </p:extLst>
          </p:nvPr>
        </p:nvGraphicFramePr>
        <p:xfrm>
          <a:off x="5108535" y="107080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86012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D2318-E414-1D7F-E70D-ED510BAEF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9" y="1396289"/>
            <a:ext cx="4249006" cy="1325563"/>
          </a:xfrm>
        </p:spPr>
        <p:txBody>
          <a:bodyPr>
            <a:normAutofit/>
          </a:bodyPr>
          <a:lstStyle/>
          <a:p>
            <a:r>
              <a:rPr lang="hr-HR" b="1" dirty="0">
                <a:solidFill>
                  <a:schemeClr val="accent2">
                    <a:lumMod val="75000"/>
                  </a:schemeClr>
                </a:solidFill>
              </a:rPr>
              <a:t>Sadržaj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1ABAFD6F-7642-74D8-7013-CB1A80645C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544" y="2871982"/>
            <a:ext cx="4245428" cy="3181684"/>
          </a:xfrm>
        </p:spPr>
        <p:txBody>
          <a:bodyPr anchor="t">
            <a:normAutofit/>
          </a:bodyPr>
          <a:lstStyle/>
          <a:p>
            <a:r>
              <a:rPr lang="hr-HR" sz="1800" dirty="0"/>
              <a:t>Motiv</a:t>
            </a:r>
          </a:p>
          <a:p>
            <a:r>
              <a:rPr lang="hr-HR" sz="1800" dirty="0" err="1"/>
              <a:t>Socio</a:t>
            </a:r>
            <a:r>
              <a:rPr lang="hr-HR" sz="1800" dirty="0"/>
              <a:t>-ekonomski kontekst</a:t>
            </a:r>
          </a:p>
          <a:p>
            <a:r>
              <a:rPr lang="hr-HR" sz="1800" dirty="0"/>
              <a:t>Tržišni trendovi</a:t>
            </a:r>
          </a:p>
          <a:p>
            <a:r>
              <a:rPr lang="hr-HR" sz="1800" dirty="0"/>
              <a:t>Analiza potreba</a:t>
            </a:r>
          </a:p>
          <a:p>
            <a:r>
              <a:rPr lang="hr-HR" sz="1800" dirty="0"/>
              <a:t>Varijante rješenja</a:t>
            </a:r>
          </a:p>
          <a:p>
            <a:r>
              <a:rPr lang="hr-HR" sz="1800" dirty="0"/>
              <a:t>Financijska analiza</a:t>
            </a:r>
          </a:p>
          <a:p>
            <a:r>
              <a:rPr lang="hr-HR" sz="1800" dirty="0"/>
              <a:t>Rizici</a:t>
            </a:r>
          </a:p>
          <a:p>
            <a:r>
              <a:rPr lang="hr-HR" sz="1800" dirty="0"/>
              <a:t>Ocjena opravdanosti</a:t>
            </a:r>
          </a:p>
        </p:txBody>
      </p:sp>
      <p:sp>
        <p:nvSpPr>
          <p:cNvPr id="58" name="Freeform: Shape 53">
            <a:extLst>
              <a:ext uri="{FF2B5EF4-FFF2-40B4-BE49-F238E27FC236}">
                <a16:creationId xmlns:a16="http://schemas.microsoft.com/office/drawing/2014/main" id="{A86541C6-61B1-4DAA-B57A-EAF3F24F0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933310" y="1"/>
            <a:ext cx="6488456" cy="3036711"/>
          </a:xfrm>
          <a:custGeom>
            <a:avLst/>
            <a:gdLst>
              <a:gd name="connsiteX0" fmla="*/ 0 w 6488456"/>
              <a:gd name="connsiteY0" fmla="*/ 0 h 3036711"/>
              <a:gd name="connsiteX1" fmla="*/ 6488456 w 6488456"/>
              <a:gd name="connsiteY1" fmla="*/ 0 h 3036711"/>
              <a:gd name="connsiteX2" fmla="*/ 6482686 w 6488456"/>
              <a:gd name="connsiteY2" fmla="*/ 114279 h 3036711"/>
              <a:gd name="connsiteX3" fmla="*/ 3244228 w 6488456"/>
              <a:gd name="connsiteY3" fmla="*/ 3036711 h 3036711"/>
              <a:gd name="connsiteX4" fmla="*/ 5771 w 6488456"/>
              <a:gd name="connsiteY4" fmla="*/ 114279 h 303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8456" h="3036711">
                <a:moveTo>
                  <a:pt x="0" y="0"/>
                </a:moveTo>
                <a:lnTo>
                  <a:pt x="6488456" y="0"/>
                </a:lnTo>
                <a:lnTo>
                  <a:pt x="6482686" y="114279"/>
                </a:lnTo>
                <a:cubicBezTo>
                  <a:pt x="6315984" y="1755766"/>
                  <a:pt x="4929697" y="3036711"/>
                  <a:pt x="3244228" y="3036711"/>
                </a:cubicBezTo>
                <a:cubicBezTo>
                  <a:pt x="1558760" y="3036711"/>
                  <a:pt x="172473" y="1755766"/>
                  <a:pt x="5771" y="114279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7" descr="Dolina Neretve, zeleni vrt Dubrovnika – Živa povijest – Destinacija — Sun  Gardens Dubrovnik - Odmor o kakvom ste sanjali">
            <a:extLst>
              <a:ext uri="{FF2B5EF4-FFF2-40B4-BE49-F238E27FC236}">
                <a16:creationId xmlns:a16="http://schemas.microsoft.com/office/drawing/2014/main" id="{B5BA6163-3194-CF5B-CEBE-5AC83ED1AA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17"/>
          <a:stretch>
            <a:fillRect/>
          </a:stretch>
        </p:blipFill>
        <p:spPr bwMode="auto">
          <a:xfrm>
            <a:off x="5142944" y="3"/>
            <a:ext cx="6069184" cy="2839783"/>
          </a:xfrm>
          <a:custGeom>
            <a:avLst/>
            <a:gdLst/>
            <a:ahLst/>
            <a:cxnLst/>
            <a:rect l="l" t="t" r="r" b="b"/>
            <a:pathLst>
              <a:path w="6069184" h="2839783">
                <a:moveTo>
                  <a:pt x="0" y="0"/>
                </a:moveTo>
                <a:lnTo>
                  <a:pt x="6069184" y="0"/>
                </a:lnTo>
                <a:lnTo>
                  <a:pt x="6063823" y="106160"/>
                </a:lnTo>
                <a:cubicBezTo>
                  <a:pt x="5907891" y="1641596"/>
                  <a:pt x="4611168" y="2839783"/>
                  <a:pt x="3034592" y="2839783"/>
                </a:cubicBezTo>
                <a:cubicBezTo>
                  <a:pt x="1458016" y="2839783"/>
                  <a:pt x="161292" y="1641596"/>
                  <a:pt x="5360" y="106160"/>
                </a:cubicBezTo>
                <a:close/>
              </a:path>
            </a:pathLst>
          </a:cu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Freeform: Shape 55">
            <a:extLst>
              <a:ext uri="{FF2B5EF4-FFF2-40B4-BE49-F238E27FC236}">
                <a16:creationId xmlns:a16="http://schemas.microsoft.com/office/drawing/2014/main" id="{71750011-2006-46BB-AFDE-C6E461752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93989" y="2900758"/>
            <a:ext cx="5198011" cy="3957242"/>
          </a:xfrm>
          <a:custGeom>
            <a:avLst/>
            <a:gdLst>
              <a:gd name="connsiteX0" fmla="*/ 1942747 w 5198011"/>
              <a:gd name="connsiteY0" fmla="*/ 0 h 3957242"/>
              <a:gd name="connsiteX1" fmla="*/ 5198011 w 5198011"/>
              <a:gd name="connsiteY1" fmla="*/ 3255264 h 3957242"/>
              <a:gd name="connsiteX2" fmla="*/ 5131876 w 5198011"/>
              <a:gd name="connsiteY2" fmla="*/ 3911314 h 3957242"/>
              <a:gd name="connsiteX3" fmla="*/ 5120066 w 5198011"/>
              <a:gd name="connsiteY3" fmla="*/ 3957242 h 3957242"/>
              <a:gd name="connsiteX4" fmla="*/ 0 w 5198011"/>
              <a:gd name="connsiteY4" fmla="*/ 3957242 h 3957242"/>
              <a:gd name="connsiteX5" fmla="*/ 0 w 5198011"/>
              <a:gd name="connsiteY5" fmla="*/ 647700 h 3957242"/>
              <a:gd name="connsiteX6" fmla="*/ 122698 w 5198011"/>
              <a:gd name="connsiteY6" fmla="*/ 555948 h 3957242"/>
              <a:gd name="connsiteX7" fmla="*/ 1942747 w 5198011"/>
              <a:gd name="connsiteY7" fmla="*/ 0 h 3957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8011" h="3957242">
                <a:moveTo>
                  <a:pt x="1942747" y="0"/>
                </a:moveTo>
                <a:cubicBezTo>
                  <a:pt x="3740580" y="0"/>
                  <a:pt x="5198011" y="1457431"/>
                  <a:pt x="5198011" y="3255264"/>
                </a:cubicBezTo>
                <a:cubicBezTo>
                  <a:pt x="5198011" y="3479993"/>
                  <a:pt x="5175239" y="3699404"/>
                  <a:pt x="5131876" y="3911314"/>
                </a:cubicBezTo>
                <a:lnTo>
                  <a:pt x="5120066" y="3957242"/>
                </a:lnTo>
                <a:lnTo>
                  <a:pt x="0" y="3957242"/>
                </a:lnTo>
                <a:lnTo>
                  <a:pt x="0" y="647700"/>
                </a:lnTo>
                <a:lnTo>
                  <a:pt x="122698" y="555948"/>
                </a:lnTo>
                <a:cubicBezTo>
                  <a:pt x="642241" y="204951"/>
                  <a:pt x="1268560" y="0"/>
                  <a:pt x="1942747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11FEC3D9-969E-E50B-857D-2A64EC8C4B0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48" r="29516" b="-1"/>
          <a:stretch/>
        </p:blipFill>
        <p:spPr bwMode="auto">
          <a:xfrm>
            <a:off x="7190587" y="3124784"/>
            <a:ext cx="5001415" cy="3733214"/>
          </a:xfrm>
          <a:custGeom>
            <a:avLst/>
            <a:gdLst/>
            <a:ahLst/>
            <a:cxnLst/>
            <a:rect l="l" t="t" r="r" b="b"/>
            <a:pathLst>
              <a:path w="5001415" h="3733214">
                <a:moveTo>
                  <a:pt x="3044952" y="0"/>
                </a:moveTo>
                <a:cubicBezTo>
                  <a:pt x="3780687" y="0"/>
                  <a:pt x="4455477" y="260939"/>
                  <a:pt x="4981824" y="695319"/>
                </a:cubicBezTo>
                <a:lnTo>
                  <a:pt x="5001415" y="713124"/>
                </a:lnTo>
                <a:lnTo>
                  <a:pt x="5001415" y="3733214"/>
                </a:lnTo>
                <a:lnTo>
                  <a:pt x="81043" y="3733214"/>
                </a:lnTo>
                <a:lnTo>
                  <a:pt x="61862" y="3658617"/>
                </a:lnTo>
                <a:cubicBezTo>
                  <a:pt x="21301" y="3460397"/>
                  <a:pt x="0" y="3255162"/>
                  <a:pt x="0" y="3044952"/>
                </a:cubicBezTo>
                <a:cubicBezTo>
                  <a:pt x="0" y="1363271"/>
                  <a:pt x="1363271" y="0"/>
                  <a:pt x="3044952" y="0"/>
                </a:cubicBezTo>
                <a:close/>
              </a:path>
            </a:pathLst>
          </a:custGeom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401588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8A5C03-8F71-A60D-6E1B-95446B66F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hr-HR">
                <a:solidFill>
                  <a:srgbClr val="FFFFFF"/>
                </a:solidFill>
              </a:rPr>
              <a:t>Poslovni model i varijante rješenja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3583D9-F2D6-8FD7-AD4C-FC856B6090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5121" y="2430106"/>
            <a:ext cx="5536397" cy="2623936"/>
          </a:xfrm>
        </p:spPr>
        <p:txBody>
          <a:bodyPr>
            <a:normAutofit/>
          </a:bodyPr>
          <a:lstStyle/>
          <a:p>
            <a:r>
              <a:rPr lang="hr-HR" dirty="0"/>
              <a:t>Usluge skladištenja, hladnjače, pripreme za tržište, istraživanja tržišta, marketinga, otvaranja novih kanala prodaje i edukacije</a:t>
            </a:r>
          </a:p>
          <a:p>
            <a:r>
              <a:rPr lang="hr-HR" dirty="0"/>
              <a:t>Do 2.5% prerada za minimiziranje otpada</a:t>
            </a:r>
          </a:p>
        </p:txBody>
      </p:sp>
    </p:spTree>
    <p:extLst>
      <p:ext uri="{BB962C8B-B14F-4D97-AF65-F5344CB8AC3E}">
        <p14:creationId xmlns:p14="http://schemas.microsoft.com/office/powerpoint/2010/main" val="42020442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32AEEBC8-9D30-42EF-95F2-386C2653FB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45B17E-2E92-142F-3BC9-6857D1D84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502920"/>
            <a:ext cx="3419856" cy="1463040"/>
          </a:xfrm>
        </p:spPr>
        <p:txBody>
          <a:bodyPr anchor="ctr">
            <a:normAutofit/>
          </a:bodyPr>
          <a:lstStyle/>
          <a:p>
            <a:r>
              <a:rPr lang="hr-HR" sz="4800" b="1" dirty="0">
                <a:solidFill>
                  <a:schemeClr val="accent2">
                    <a:lumMod val="75000"/>
                  </a:schemeClr>
                </a:solidFill>
              </a:rPr>
              <a:t>Varijante rješenja</a:t>
            </a:r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2E92FA66-67D7-4CB4-94D3-E643A9AD4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66159" y="1225296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C95D2A-6E9A-C860-F52C-6AF6537C1D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5" y="502920"/>
            <a:ext cx="6894576" cy="1463040"/>
          </a:xfrm>
        </p:spPr>
        <p:txBody>
          <a:bodyPr anchor="ctr">
            <a:normAutofit/>
          </a:bodyPr>
          <a:lstStyle/>
          <a:p>
            <a:r>
              <a:rPr lang="hr-HR" sz="2200"/>
              <a:t>Bez promjene</a:t>
            </a:r>
          </a:p>
          <a:p>
            <a:r>
              <a:rPr lang="hr-HR" sz="2200"/>
              <a:t>Učini nešto</a:t>
            </a:r>
          </a:p>
          <a:p>
            <a:r>
              <a:rPr lang="hr-HR" sz="2200"/>
              <a:t>Napravi nešto drugo</a:t>
            </a:r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89E1FE9C-0ABA-C658-3316-B8280CB4F5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855" y="2011680"/>
            <a:ext cx="11820290" cy="484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108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DE7243B-5109-444B-8FAF-7437C66BC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21332" cy="6858000"/>
          </a:xfrm>
          <a:custGeom>
            <a:avLst/>
            <a:gdLst>
              <a:gd name="connsiteX0" fmla="*/ 4421332 w 4421332"/>
              <a:gd name="connsiteY0" fmla="*/ 0 h 6858000"/>
              <a:gd name="connsiteX1" fmla="*/ 69075 w 4421332"/>
              <a:gd name="connsiteY1" fmla="*/ 0 h 6858000"/>
              <a:gd name="connsiteX2" fmla="*/ 35131 w 4421332"/>
              <a:gd name="connsiteY2" fmla="*/ 267128 h 6858000"/>
              <a:gd name="connsiteX3" fmla="*/ 0 w 4421332"/>
              <a:gd name="connsiteY3" fmla="*/ 962845 h 6858000"/>
              <a:gd name="connsiteX4" fmla="*/ 3276103 w 4421332"/>
              <a:gd name="connsiteY4" fmla="*/ 6782205 h 6858000"/>
              <a:gd name="connsiteX5" fmla="*/ 3407923 w 4421332"/>
              <a:gd name="connsiteY5" fmla="*/ 6858000 h 6858000"/>
              <a:gd name="connsiteX6" fmla="*/ 4421332 w 4421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21332" h="6858000">
                <a:moveTo>
                  <a:pt x="442133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442133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C5D6221-DA7B-4611-AA26-7D8E349FD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232227" cy="6858000"/>
          </a:xfrm>
          <a:custGeom>
            <a:avLst/>
            <a:gdLst>
              <a:gd name="connsiteX0" fmla="*/ 0 w 4232227"/>
              <a:gd name="connsiteY0" fmla="*/ 0 h 6858000"/>
              <a:gd name="connsiteX1" fmla="*/ 4161853 w 4232227"/>
              <a:gd name="connsiteY1" fmla="*/ 0 h 6858000"/>
              <a:gd name="connsiteX2" fmla="*/ 4197953 w 4232227"/>
              <a:gd name="connsiteY2" fmla="*/ 284091 h 6858000"/>
              <a:gd name="connsiteX3" fmla="*/ 4232227 w 4232227"/>
              <a:gd name="connsiteY3" fmla="*/ 962844 h 6858000"/>
              <a:gd name="connsiteX4" fmla="*/ 758007 w 4232227"/>
              <a:gd name="connsiteY4" fmla="*/ 6800152 h 6858000"/>
              <a:gd name="connsiteX5" fmla="*/ 645060 w 4232227"/>
              <a:gd name="connsiteY5" fmla="*/ 6858000 h 6858000"/>
              <a:gd name="connsiteX6" fmla="*/ 0 w 423222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2227" h="6858000">
                <a:moveTo>
                  <a:pt x="0" y="0"/>
                </a:moveTo>
                <a:lnTo>
                  <a:pt x="4161853" y="0"/>
                </a:lnTo>
                <a:lnTo>
                  <a:pt x="4197953" y="284091"/>
                </a:lnTo>
                <a:cubicBezTo>
                  <a:pt x="4220617" y="507260"/>
                  <a:pt x="4232227" y="733696"/>
                  <a:pt x="4232227" y="962844"/>
                </a:cubicBezTo>
                <a:cubicBezTo>
                  <a:pt x="4232227" y="3483472"/>
                  <a:pt x="2827409" y="5675986"/>
                  <a:pt x="758007" y="6800152"/>
                </a:cubicBezTo>
                <a:lnTo>
                  <a:pt x="64506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6445FF-3F48-DC0B-CFCF-B4948D6D6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412489"/>
            <a:ext cx="2871095" cy="212712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Struktura prihoda i troškova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A8853E-C3F5-D97D-3969-13ACA08B16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8993" y="1412489"/>
            <a:ext cx="2926080" cy="4363844"/>
          </a:xfr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z="1300"/>
              <a:t>Prihodi od iznajmljivanja kapaciteta za dozelenjavanje i skladištenje mandarina (cijena/t)</a:t>
            </a:r>
          </a:p>
          <a:p>
            <a:pPr lvl="0"/>
            <a:r>
              <a:rPr lang="en-US" sz="1300"/>
              <a:t>Prihodi od iznajmljivanja ULO i konvencionalnog skladišnog prostora za ostale kulture voća i povrća (cijena/t)</a:t>
            </a:r>
          </a:p>
          <a:p>
            <a:pPr lvl="0"/>
            <a:r>
              <a:rPr lang="en-US" sz="1300"/>
              <a:t>Prihodi od iznajmljivanja skladišnih kapaciteta za ekološku proizvodnju (cijena/t)</a:t>
            </a:r>
          </a:p>
          <a:p>
            <a:pPr lvl="0"/>
            <a:r>
              <a:rPr lang="en-US" sz="1300"/>
              <a:t>Iznajmljivanje linije za sortiranje i pakiranje (cijena/sat)</a:t>
            </a:r>
          </a:p>
          <a:p>
            <a:pPr lvl="0"/>
            <a:r>
              <a:rPr lang="en-US" sz="1300"/>
              <a:t>Iznajmljivanje pogona za proizvodnju soka i preradu otpada (cijena/sat)</a:t>
            </a:r>
          </a:p>
          <a:p>
            <a:pPr lvl="0"/>
            <a:r>
              <a:rPr lang="en-US" sz="1300"/>
              <a:t>Stručna podrška u marketingu, istraživanju tržišta i implementaciji novih kanala prodaje (cijena/sat) – primjerice e-prodaja i dr. </a:t>
            </a:r>
          </a:p>
          <a:p>
            <a:pPr marL="0"/>
            <a:endParaRPr lang="en-US" sz="130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588B4E8-07B3-6AB6-AA45-EB2D6236F80F}"/>
              </a:ext>
            </a:extLst>
          </p:cNvPr>
          <p:cNvSpPr txBox="1">
            <a:spLocks/>
          </p:cNvSpPr>
          <p:nvPr/>
        </p:nvSpPr>
        <p:spPr>
          <a:xfrm>
            <a:off x="8451604" y="1412489"/>
            <a:ext cx="2926080" cy="4363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2000"/>
              <a:t>Troškovi plaća (bruto 2)</a:t>
            </a:r>
          </a:p>
          <a:p>
            <a:pPr lvl="0"/>
            <a:r>
              <a:rPr lang="en-US" sz="2000"/>
              <a:t>Troškovi energenata</a:t>
            </a:r>
          </a:p>
          <a:p>
            <a:pPr lvl="0"/>
            <a:r>
              <a:rPr lang="en-US" sz="2000"/>
              <a:t>Troškovi vode</a:t>
            </a:r>
          </a:p>
          <a:p>
            <a:pPr lvl="0"/>
            <a:r>
              <a:rPr lang="en-US" sz="2000"/>
              <a:t>Komunalni troškovi</a:t>
            </a:r>
          </a:p>
          <a:p>
            <a:pPr lvl="0"/>
            <a:r>
              <a:rPr lang="en-US" sz="2000"/>
              <a:t>Tekuće održavanje</a:t>
            </a:r>
          </a:p>
          <a:p>
            <a:pPr lvl="0"/>
            <a:r>
              <a:rPr lang="en-US" sz="2000"/>
              <a:t>Ostali troškovi</a:t>
            </a:r>
          </a:p>
          <a:p>
            <a:pPr marL="0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0926189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7A21BC-FF09-FD51-A21E-3E2E29625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rgbClr val="FFFFFF"/>
                </a:solidFill>
              </a:rPr>
              <a:t>Interes za korištenje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2281E-353D-BB1F-62EE-7559DADF20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782301"/>
            <a:ext cx="6332658" cy="3679013"/>
          </a:xfrm>
        </p:spPr>
        <p:txBody>
          <a:bodyPr>
            <a:normAutofit fontScale="92500" lnSpcReduction="10000"/>
          </a:bodyPr>
          <a:lstStyle/>
          <a:p>
            <a:r>
              <a:rPr lang="hr-HR" sz="2400" dirty="0"/>
              <a:t>Načelni interes 14 proizvođača (izvor: Grad Opuzen)</a:t>
            </a:r>
          </a:p>
          <a:p>
            <a:r>
              <a:rPr lang="hr-HR" sz="2400" b="1" dirty="0"/>
              <a:t>Kapacitet manji od 2.000 t </a:t>
            </a:r>
          </a:p>
          <a:p>
            <a:pPr lvl="1"/>
            <a:r>
              <a:rPr lang="hr-HR" sz="2000" dirty="0"/>
              <a:t>(ispod 70% od 3.000 t – uvjet Poziva)</a:t>
            </a:r>
          </a:p>
          <a:p>
            <a:pPr lvl="1"/>
            <a:r>
              <a:rPr lang="hr-HR" sz="2000" dirty="0"/>
              <a:t>Ne postoji proizvođačka organizacija (navedena kao jedan od korisnika u uvjetima Poziva)</a:t>
            </a:r>
          </a:p>
          <a:p>
            <a:r>
              <a:rPr lang="hr-HR" sz="2400" b="1" dirty="0"/>
              <a:t>Otkupni centri i LDC</a:t>
            </a:r>
          </a:p>
          <a:p>
            <a:pPr lvl="1"/>
            <a:r>
              <a:rPr lang="hr-HR" sz="2000" dirty="0"/>
              <a:t>Partneri ili konkurencija?</a:t>
            </a:r>
          </a:p>
          <a:p>
            <a:r>
              <a:rPr lang="hr-HR" sz="2400" dirty="0"/>
              <a:t>Ograničene mogućnosti privlačenja korisnika s područja Pelješca i Vrgorca</a:t>
            </a:r>
          </a:p>
          <a:p>
            <a:r>
              <a:rPr lang="hr-HR" sz="2400" dirty="0"/>
              <a:t>U svim kontaktima vidljiva potreba kapaciteta za preradu</a:t>
            </a:r>
          </a:p>
        </p:txBody>
      </p:sp>
    </p:spTree>
    <p:extLst>
      <p:ext uri="{BB962C8B-B14F-4D97-AF65-F5344CB8AC3E}">
        <p14:creationId xmlns:p14="http://schemas.microsoft.com/office/powerpoint/2010/main" val="41579201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071CD8-A433-9693-C238-61886C33A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hr-HR" sz="4000" dirty="0"/>
              <a:t>Financijska analiza – visina investicije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DFDFFE6-ED40-7C1D-ABDC-3DBEB27058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0701018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786710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3" name="Picture 12" descr="Background pattern&#10;&#10;Description automatically generated">
            <a:extLst>
              <a:ext uri="{FF2B5EF4-FFF2-40B4-BE49-F238E27FC236}">
                <a16:creationId xmlns:a16="http://schemas.microsoft.com/office/drawing/2014/main" id="{8A3F6236-A2D2-5F30-17F5-B54D13D079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205" r="7044" b="-2"/>
          <a:stretch/>
        </p:blipFill>
        <p:spPr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34A454-E981-1A16-F6A8-719E78084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54964"/>
            <a:ext cx="8458200" cy="1325563"/>
          </a:xfrm>
        </p:spPr>
        <p:txBody>
          <a:bodyPr>
            <a:normAutofit/>
          </a:bodyPr>
          <a:lstStyle/>
          <a:p>
            <a:r>
              <a:rPr lang="hr-HR" b="1" dirty="0">
                <a:solidFill>
                  <a:schemeClr val="accent2">
                    <a:lumMod val="75000"/>
                  </a:schemeClr>
                </a:solidFill>
              </a:rPr>
              <a:t>Financijska analiza – visina investicije</a:t>
            </a:r>
          </a:p>
        </p:txBody>
      </p:sp>
      <p:sp>
        <p:nvSpPr>
          <p:cNvPr id="19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FA686B2-5A53-56D1-6D3F-01EFA1E532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02513"/>
              </p:ext>
            </p:extLst>
          </p:nvPr>
        </p:nvGraphicFramePr>
        <p:xfrm>
          <a:off x="838200" y="1825625"/>
          <a:ext cx="10658958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938719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2AEEBC8-9D30-42EF-95F2-386C2653FB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2C219D-1F4B-BFE1-EA97-850992200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502920"/>
            <a:ext cx="3419856" cy="1463040"/>
          </a:xfrm>
        </p:spPr>
        <p:txBody>
          <a:bodyPr anchor="ctr">
            <a:normAutofit/>
          </a:bodyPr>
          <a:lstStyle/>
          <a:p>
            <a:r>
              <a:rPr lang="hr-HR" sz="3600" b="1" dirty="0">
                <a:solidFill>
                  <a:schemeClr val="accent2">
                    <a:lumMod val="75000"/>
                  </a:schemeClr>
                </a:solidFill>
              </a:rPr>
              <a:t>Operativni troškovi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2E92FA66-67D7-4CB4-94D3-E643A9AD4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66159" y="1225296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547C54-F9D7-2533-9E2D-4C0F47580F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5" y="502919"/>
            <a:ext cx="6894576" cy="1747077"/>
          </a:xfrm>
        </p:spPr>
        <p:txBody>
          <a:bodyPr anchor="ctr">
            <a:normAutofit fontScale="77500" lnSpcReduction="20000"/>
          </a:bodyPr>
          <a:lstStyle/>
          <a:p>
            <a:r>
              <a:rPr lang="hr-HR" sz="2100" dirty="0"/>
              <a:t>Za precizan izračun nužni glavni i tehnički projekt</a:t>
            </a:r>
          </a:p>
          <a:p>
            <a:r>
              <a:rPr lang="hr-HR" sz="2100" dirty="0"/>
              <a:t>Okvirna procjena</a:t>
            </a:r>
          </a:p>
          <a:p>
            <a:r>
              <a:rPr lang="hr-HR" sz="2100" dirty="0"/>
              <a:t>Podaci o količinama energenata preuzeti iz studije izvodljivosti RDC Osijek (kapacitet 2.900 t). </a:t>
            </a:r>
          </a:p>
          <a:p>
            <a:r>
              <a:rPr lang="hr-HR" sz="2100" dirty="0"/>
              <a:t>Jedinične cijene energenata uzete aktualne cijene (HEP, Vodovod i dr.)</a:t>
            </a:r>
          </a:p>
          <a:p>
            <a:r>
              <a:rPr lang="hr-HR" sz="2100" dirty="0"/>
              <a:t>Dio troškova moguće smanjiti primjenom obnovljivih resursa</a:t>
            </a:r>
            <a:endParaRPr lang="hr-HR" sz="1200" dirty="0"/>
          </a:p>
        </p:txBody>
      </p:sp>
      <p:pic>
        <p:nvPicPr>
          <p:cNvPr id="6" name="Picture 5" descr="Table&#10;&#10;Description automatically generated">
            <a:extLst>
              <a:ext uri="{FF2B5EF4-FFF2-40B4-BE49-F238E27FC236}">
                <a16:creationId xmlns:a16="http://schemas.microsoft.com/office/drawing/2014/main" id="{BBA83D0B-E5C1-0D72-756E-8AA42053B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061" y="2412999"/>
            <a:ext cx="9340110" cy="428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370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A9525B-0C29-97BE-AB52-2E5303CA5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hr-HR" sz="5000" b="1" dirty="0">
                <a:solidFill>
                  <a:schemeClr val="accent2">
                    <a:lumMod val="75000"/>
                  </a:schemeClr>
                </a:solidFill>
              </a:rPr>
              <a:t>Ljudski resursi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D4CE70-59FF-7038-840B-B411982F24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lang="hr-HR" sz="2200" dirty="0"/>
              <a:t>Razgovori s otkupnim centrima</a:t>
            </a:r>
          </a:p>
          <a:p>
            <a:r>
              <a:rPr lang="hr-HR" sz="2200" dirty="0"/>
              <a:t>Potrebe sličnih LDC</a:t>
            </a:r>
          </a:p>
          <a:p>
            <a:r>
              <a:rPr lang="hr-HR" sz="2200" dirty="0"/>
              <a:t>Konzervativna procjena </a:t>
            </a:r>
          </a:p>
          <a:p>
            <a:r>
              <a:rPr lang="hr-HR" sz="2200" dirty="0"/>
              <a:t>Nedostatak radne snage</a:t>
            </a:r>
          </a:p>
          <a:p>
            <a:r>
              <a:rPr lang="hr-HR" sz="2200" dirty="0"/>
              <a:t>3 VSS, 4KV i 25 PKV djelatnika</a:t>
            </a:r>
          </a:p>
        </p:txBody>
      </p:sp>
      <p:pic>
        <p:nvPicPr>
          <p:cNvPr id="4" name="Content Placeholder 6" descr="Table&#10;&#10;Description automatically generated">
            <a:extLst>
              <a:ext uri="{FF2B5EF4-FFF2-40B4-BE49-F238E27FC236}">
                <a16:creationId xmlns:a16="http://schemas.microsoft.com/office/drawing/2014/main" id="{14AFE623-CEA8-A756-525A-147EBE3E8C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1651" y="216190"/>
            <a:ext cx="7090606" cy="649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8863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E34CFE-9F29-D478-8580-DBC36A5F5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hr-HR" sz="5400" b="1" dirty="0">
                <a:solidFill>
                  <a:schemeClr val="accent2">
                    <a:lumMod val="75000"/>
                  </a:schemeClr>
                </a:solidFill>
              </a:rPr>
              <a:t>Ostali materijalni troškovi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2B8AF4B-B28A-BA7C-FECE-5736046C49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8052140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D39C28C6-15A7-7EF3-9AF3-F4E29D3F590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3"/>
          <a:stretch/>
        </p:blipFill>
        <p:spPr bwMode="auto">
          <a:xfrm>
            <a:off x="10388163" y="6254436"/>
            <a:ext cx="1841620" cy="6035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549773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017517EF-BD4D-4055-BDB4-A322C5356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553" y="304802"/>
            <a:ext cx="11097349" cy="1573149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F091AF-C914-FDB2-6C3C-C3A652E7C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690" y="405575"/>
            <a:ext cx="6430414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kern="1200" dirty="0" err="1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Procjena</a:t>
            </a:r>
            <a:r>
              <a:rPr lang="en-US" sz="4000" b="1" kern="120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1" kern="1200" dirty="0" err="1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godišnjih</a:t>
            </a:r>
            <a:r>
              <a:rPr lang="en-US" sz="4000" b="1" kern="120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1" kern="1200" dirty="0" err="1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operativnih</a:t>
            </a:r>
            <a:r>
              <a:rPr lang="en-US" sz="4000" b="1" kern="120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1" kern="1200" dirty="0" err="1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troškova</a:t>
            </a:r>
            <a:r>
              <a:rPr lang="en-US" sz="4000" b="1" kern="120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LDC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4784" y="76442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126032" y="1067264"/>
            <a:ext cx="1021458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E0C509B6-A122-EFFA-9912-DC1AC9A30B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3"/>
          <a:stretch/>
        </p:blipFill>
        <p:spPr bwMode="auto">
          <a:xfrm>
            <a:off x="10388163" y="6254436"/>
            <a:ext cx="1841620" cy="6035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5A6EDDDB-A613-36F3-7B07-C16D69FE94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23730" y="2209444"/>
            <a:ext cx="9744539" cy="4343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732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41298-B018-0451-F3FF-31FF913C7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634" y="595512"/>
            <a:ext cx="5063451" cy="624872"/>
          </a:xfrm>
        </p:spPr>
        <p:txBody>
          <a:bodyPr vert="horz" lIns="91440" tIns="45720" rIns="91440" bIns="45720" rtlCol="0">
            <a:normAutofit fontScale="90000"/>
          </a:bodyPr>
          <a:lstStyle/>
          <a:p>
            <a:r>
              <a:rPr lang="en-US" b="1" kern="1200" dirty="0" err="1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Motiv</a:t>
            </a:r>
            <a:r>
              <a:rPr lang="en-US" b="1" kern="120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: </a:t>
            </a:r>
            <a:r>
              <a:rPr lang="en-US" b="1" kern="1200" dirty="0" err="1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Izazovi</a:t>
            </a:r>
            <a:endParaRPr lang="en-US" b="1" kern="1200" dirty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3" name="Freeform 6">
            <a:extLst>
              <a:ext uri="{FF2B5EF4-FFF2-40B4-BE49-F238E27FC236}">
                <a16:creationId xmlns:a16="http://schemas.microsoft.com/office/drawing/2014/main" id="{A9616D99-AEFB-4C95-84EF-5DEC698D92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52858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54" name="Freeform 6">
            <a:extLst>
              <a:ext uri="{FF2B5EF4-FFF2-40B4-BE49-F238E27FC236}">
                <a16:creationId xmlns:a16="http://schemas.microsoft.com/office/drawing/2014/main" id="{D0F97023-F626-4FC5-8C2D-753B5C7F4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6" name="Picture 5" descr="Text, letter&#10;&#10;Description automatically generated">
            <a:extLst>
              <a:ext uri="{FF2B5EF4-FFF2-40B4-BE49-F238E27FC236}">
                <a16:creationId xmlns:a16="http://schemas.microsoft.com/office/drawing/2014/main" id="{F04C3CE8-4BB8-05A5-BD8D-6537A778D4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3"/>
          <a:stretch/>
        </p:blipFill>
        <p:spPr bwMode="auto">
          <a:xfrm>
            <a:off x="8151962" y="3872895"/>
            <a:ext cx="2542433" cy="831870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F43CBC05-2C1F-8BCF-D309-5B553A6C36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7412958"/>
              </p:ext>
            </p:extLst>
          </p:nvPr>
        </p:nvGraphicFramePr>
        <p:xfrm>
          <a:off x="1571811" y="1220384"/>
          <a:ext cx="6066118" cy="48737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262134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F87A6C-495A-4DDA-1B92-1B7D584AC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hr-HR" sz="5400" b="1" dirty="0">
                <a:solidFill>
                  <a:schemeClr val="accent2">
                    <a:lumMod val="75000"/>
                  </a:schemeClr>
                </a:solidFill>
              </a:rPr>
              <a:t>Operativni prihodi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190BA93-4435-93C7-F842-3F4FCF1D3F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6652507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991970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31F880-B585-EB6E-6C7B-6A4D745FE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Autofit/>
          </a:bodyPr>
          <a:lstStyle/>
          <a:p>
            <a:r>
              <a:rPr lang="hr-HR" sz="3600" b="1" dirty="0">
                <a:solidFill>
                  <a:schemeClr val="accent2">
                    <a:lumMod val="75000"/>
                  </a:schemeClr>
                </a:solidFill>
              </a:rPr>
              <a:t>Operativni prihodi i troškovi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5FE1FFA-D080-32C4-4499-5A9FE0379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lang="en-US" sz="2200" dirty="0" err="1"/>
              <a:t>Pri</a:t>
            </a:r>
            <a:r>
              <a:rPr lang="en-US" sz="2200" dirty="0"/>
              <a:t> </a:t>
            </a:r>
            <a:r>
              <a:rPr lang="en-US" sz="2200" dirty="0" err="1"/>
              <a:t>cijenama</a:t>
            </a:r>
            <a:r>
              <a:rPr lang="en-US" sz="2200" dirty="0"/>
              <a:t> od 0,5 </a:t>
            </a:r>
            <a:r>
              <a:rPr lang="en-US" sz="2200" dirty="0" err="1"/>
              <a:t>kn</a:t>
            </a:r>
            <a:r>
              <a:rPr lang="en-US" sz="2200" dirty="0"/>
              <a:t>/kg I 1,0 </a:t>
            </a:r>
            <a:r>
              <a:rPr lang="en-US" sz="2200" dirty="0" err="1"/>
              <a:t>kn</a:t>
            </a:r>
            <a:r>
              <a:rPr lang="en-US" sz="2200" dirty="0"/>
              <a:t>/kg ne </a:t>
            </a:r>
            <a:r>
              <a:rPr lang="en-US" sz="2200" dirty="0" err="1"/>
              <a:t>podmiruje</a:t>
            </a:r>
            <a:r>
              <a:rPr lang="en-US" sz="2200" dirty="0"/>
              <a:t> </a:t>
            </a:r>
            <a:r>
              <a:rPr lang="en-US" sz="2200" dirty="0" err="1"/>
              <a:t>troškove</a:t>
            </a:r>
            <a:endParaRPr lang="en-US" sz="2200" dirty="0"/>
          </a:p>
          <a:p>
            <a:r>
              <a:rPr lang="en-US" sz="2200" dirty="0"/>
              <a:t>U </a:t>
            </a:r>
            <a:r>
              <a:rPr lang="en-US" sz="2200" dirty="0" err="1"/>
              <a:t>nastavku</a:t>
            </a:r>
            <a:r>
              <a:rPr lang="en-US" sz="2200" dirty="0"/>
              <a:t> se </a:t>
            </a:r>
            <a:r>
              <a:rPr lang="en-US" sz="2200" dirty="0" err="1"/>
              <a:t>razmatraju</a:t>
            </a:r>
            <a:r>
              <a:rPr lang="en-US" sz="2200" dirty="0"/>
              <a:t> </a:t>
            </a:r>
            <a:r>
              <a:rPr lang="en-US" sz="2200" dirty="0" err="1"/>
              <a:t>cijene</a:t>
            </a:r>
            <a:r>
              <a:rPr lang="en-US" sz="2200" dirty="0"/>
              <a:t> 1,19, 1,5 </a:t>
            </a:r>
            <a:r>
              <a:rPr lang="en-US" sz="2200" dirty="0" err="1"/>
              <a:t>i</a:t>
            </a:r>
            <a:r>
              <a:rPr lang="en-US" sz="2200" dirty="0"/>
              <a:t> 2,0 </a:t>
            </a:r>
            <a:r>
              <a:rPr lang="en-US" sz="2200" dirty="0" err="1"/>
              <a:t>kn</a:t>
            </a:r>
            <a:r>
              <a:rPr lang="en-US" sz="2200" dirty="0"/>
              <a:t>/kg</a:t>
            </a:r>
          </a:p>
          <a:p>
            <a:r>
              <a:rPr lang="en-US" sz="2200" dirty="0" err="1"/>
              <a:t>Cijena</a:t>
            </a:r>
            <a:r>
              <a:rPr lang="en-US" sz="2200" dirty="0"/>
              <a:t> </a:t>
            </a:r>
            <a:r>
              <a:rPr lang="en-US" sz="2200" dirty="0" err="1"/>
              <a:t>korištenja</a:t>
            </a:r>
            <a:r>
              <a:rPr lang="en-US" sz="2200" dirty="0"/>
              <a:t> </a:t>
            </a:r>
            <a:r>
              <a:rPr lang="en-US" sz="2200" dirty="0" err="1"/>
              <a:t>izgledno</a:t>
            </a:r>
            <a:r>
              <a:rPr lang="en-US" sz="2200" dirty="0"/>
              <a:t> </a:t>
            </a:r>
            <a:r>
              <a:rPr lang="en-US" sz="2200" dirty="0" err="1"/>
              <a:t>iznad</a:t>
            </a:r>
            <a:r>
              <a:rPr lang="en-US" sz="2200" dirty="0"/>
              <a:t> 1,5 </a:t>
            </a:r>
            <a:r>
              <a:rPr lang="en-US" sz="2200" dirty="0" err="1"/>
              <a:t>kn</a:t>
            </a:r>
            <a:r>
              <a:rPr lang="en-US" sz="2200" dirty="0"/>
              <a:t>/kg</a:t>
            </a:r>
          </a:p>
        </p:txBody>
      </p:sp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7FCEE153-7AAB-E236-D25B-685F6A9C8767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4808795" y="135468"/>
            <a:ext cx="7264672" cy="662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0431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232B152-3720-4D3B-97ED-45CE5483F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1BAB570-FF10-4E96-8A3F-FA9804702B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693698" cy="6858000"/>
          </a:xfrm>
          <a:custGeom>
            <a:avLst/>
            <a:gdLst>
              <a:gd name="connsiteX0" fmla="*/ 0 w 4693698"/>
              <a:gd name="connsiteY0" fmla="*/ 0 h 6858000"/>
              <a:gd name="connsiteX1" fmla="*/ 420914 w 4693698"/>
              <a:gd name="connsiteY1" fmla="*/ 0 h 6858000"/>
              <a:gd name="connsiteX2" fmla="*/ 1582057 w 4693698"/>
              <a:gd name="connsiteY2" fmla="*/ 0 h 6858000"/>
              <a:gd name="connsiteX3" fmla="*/ 4503903 w 4693698"/>
              <a:gd name="connsiteY3" fmla="*/ 0 h 6858000"/>
              <a:gd name="connsiteX4" fmla="*/ 4508943 w 4693698"/>
              <a:gd name="connsiteY4" fmla="*/ 66675 h 6858000"/>
              <a:gd name="connsiteX5" fmla="*/ 4517340 w 4693698"/>
              <a:gd name="connsiteY5" fmla="*/ 122237 h 6858000"/>
              <a:gd name="connsiteX6" fmla="*/ 4527418 w 4693698"/>
              <a:gd name="connsiteY6" fmla="*/ 174625 h 6858000"/>
              <a:gd name="connsiteX7" fmla="*/ 4544214 w 4693698"/>
              <a:gd name="connsiteY7" fmla="*/ 217487 h 6858000"/>
              <a:gd name="connsiteX8" fmla="*/ 4561010 w 4693698"/>
              <a:gd name="connsiteY8" fmla="*/ 260350 h 6858000"/>
              <a:gd name="connsiteX9" fmla="*/ 4581165 w 4693698"/>
              <a:gd name="connsiteY9" fmla="*/ 296862 h 6858000"/>
              <a:gd name="connsiteX10" fmla="*/ 4601320 w 4693698"/>
              <a:gd name="connsiteY10" fmla="*/ 334962 h 6858000"/>
              <a:gd name="connsiteX11" fmla="*/ 4619796 w 4693698"/>
              <a:gd name="connsiteY11" fmla="*/ 369887 h 6858000"/>
              <a:gd name="connsiteX12" fmla="*/ 4638271 w 4693698"/>
              <a:gd name="connsiteY12" fmla="*/ 409575 h 6858000"/>
              <a:gd name="connsiteX13" fmla="*/ 4655067 w 4693698"/>
              <a:gd name="connsiteY13" fmla="*/ 450850 h 6858000"/>
              <a:gd name="connsiteX14" fmla="*/ 4670184 w 4693698"/>
              <a:gd name="connsiteY14" fmla="*/ 496887 h 6858000"/>
              <a:gd name="connsiteX15" fmla="*/ 4681941 w 4693698"/>
              <a:gd name="connsiteY15" fmla="*/ 546100 h 6858000"/>
              <a:gd name="connsiteX16" fmla="*/ 4690339 w 4693698"/>
              <a:gd name="connsiteY16" fmla="*/ 606425 h 6858000"/>
              <a:gd name="connsiteX17" fmla="*/ 4693698 w 4693698"/>
              <a:gd name="connsiteY17" fmla="*/ 673100 h 6858000"/>
              <a:gd name="connsiteX18" fmla="*/ 4690339 w 4693698"/>
              <a:gd name="connsiteY18" fmla="*/ 744537 h 6858000"/>
              <a:gd name="connsiteX19" fmla="*/ 4681941 w 4693698"/>
              <a:gd name="connsiteY19" fmla="*/ 801687 h 6858000"/>
              <a:gd name="connsiteX20" fmla="*/ 4670184 w 4693698"/>
              <a:gd name="connsiteY20" fmla="*/ 854075 h 6858000"/>
              <a:gd name="connsiteX21" fmla="*/ 4655067 w 4693698"/>
              <a:gd name="connsiteY21" fmla="*/ 901700 h 6858000"/>
              <a:gd name="connsiteX22" fmla="*/ 4638271 w 4693698"/>
              <a:gd name="connsiteY22" fmla="*/ 942975 h 6858000"/>
              <a:gd name="connsiteX23" fmla="*/ 4618116 w 4693698"/>
              <a:gd name="connsiteY23" fmla="*/ 981075 h 6858000"/>
              <a:gd name="connsiteX24" fmla="*/ 4597961 w 4693698"/>
              <a:gd name="connsiteY24" fmla="*/ 1017587 h 6858000"/>
              <a:gd name="connsiteX25" fmla="*/ 4577806 w 4693698"/>
              <a:gd name="connsiteY25" fmla="*/ 1055687 h 6858000"/>
              <a:gd name="connsiteX26" fmla="*/ 4559330 w 4693698"/>
              <a:gd name="connsiteY26" fmla="*/ 1095375 h 6858000"/>
              <a:gd name="connsiteX27" fmla="*/ 4540854 w 4693698"/>
              <a:gd name="connsiteY27" fmla="*/ 1136650 h 6858000"/>
              <a:gd name="connsiteX28" fmla="*/ 4525739 w 4693698"/>
              <a:gd name="connsiteY28" fmla="*/ 1182687 h 6858000"/>
              <a:gd name="connsiteX29" fmla="*/ 4515661 w 4693698"/>
              <a:gd name="connsiteY29" fmla="*/ 1235075 h 6858000"/>
              <a:gd name="connsiteX30" fmla="*/ 4505583 w 4693698"/>
              <a:gd name="connsiteY30" fmla="*/ 1295400 h 6858000"/>
              <a:gd name="connsiteX31" fmla="*/ 4503903 w 4693698"/>
              <a:gd name="connsiteY31" fmla="*/ 1363662 h 6858000"/>
              <a:gd name="connsiteX32" fmla="*/ 4505583 w 4693698"/>
              <a:gd name="connsiteY32" fmla="*/ 1431925 h 6858000"/>
              <a:gd name="connsiteX33" fmla="*/ 4515661 w 4693698"/>
              <a:gd name="connsiteY33" fmla="*/ 1492250 h 6858000"/>
              <a:gd name="connsiteX34" fmla="*/ 4525739 w 4693698"/>
              <a:gd name="connsiteY34" fmla="*/ 1544637 h 6858000"/>
              <a:gd name="connsiteX35" fmla="*/ 4540854 w 4693698"/>
              <a:gd name="connsiteY35" fmla="*/ 1589087 h 6858000"/>
              <a:gd name="connsiteX36" fmla="*/ 4559330 w 4693698"/>
              <a:gd name="connsiteY36" fmla="*/ 1631950 h 6858000"/>
              <a:gd name="connsiteX37" fmla="*/ 4577806 w 4693698"/>
              <a:gd name="connsiteY37" fmla="*/ 1671637 h 6858000"/>
              <a:gd name="connsiteX38" fmla="*/ 4597961 w 4693698"/>
              <a:gd name="connsiteY38" fmla="*/ 1708150 h 6858000"/>
              <a:gd name="connsiteX39" fmla="*/ 4618116 w 4693698"/>
              <a:gd name="connsiteY39" fmla="*/ 1743075 h 6858000"/>
              <a:gd name="connsiteX40" fmla="*/ 4638271 w 4693698"/>
              <a:gd name="connsiteY40" fmla="*/ 1782762 h 6858000"/>
              <a:gd name="connsiteX41" fmla="*/ 4655067 w 4693698"/>
              <a:gd name="connsiteY41" fmla="*/ 1824037 h 6858000"/>
              <a:gd name="connsiteX42" fmla="*/ 4670184 w 4693698"/>
              <a:gd name="connsiteY42" fmla="*/ 1870075 h 6858000"/>
              <a:gd name="connsiteX43" fmla="*/ 4681941 w 4693698"/>
              <a:gd name="connsiteY43" fmla="*/ 1922462 h 6858000"/>
              <a:gd name="connsiteX44" fmla="*/ 4690339 w 4693698"/>
              <a:gd name="connsiteY44" fmla="*/ 1982787 h 6858000"/>
              <a:gd name="connsiteX45" fmla="*/ 4693698 w 4693698"/>
              <a:gd name="connsiteY45" fmla="*/ 2051050 h 6858000"/>
              <a:gd name="connsiteX46" fmla="*/ 4690339 w 4693698"/>
              <a:gd name="connsiteY46" fmla="*/ 2119312 h 6858000"/>
              <a:gd name="connsiteX47" fmla="*/ 4681941 w 4693698"/>
              <a:gd name="connsiteY47" fmla="*/ 2179637 h 6858000"/>
              <a:gd name="connsiteX48" fmla="*/ 4670184 w 4693698"/>
              <a:gd name="connsiteY48" fmla="*/ 2232025 h 6858000"/>
              <a:gd name="connsiteX49" fmla="*/ 4655067 w 4693698"/>
              <a:gd name="connsiteY49" fmla="*/ 2278062 h 6858000"/>
              <a:gd name="connsiteX50" fmla="*/ 4638271 w 4693698"/>
              <a:gd name="connsiteY50" fmla="*/ 2319337 h 6858000"/>
              <a:gd name="connsiteX51" fmla="*/ 4618116 w 4693698"/>
              <a:gd name="connsiteY51" fmla="*/ 2359025 h 6858000"/>
              <a:gd name="connsiteX52" fmla="*/ 4597961 w 4693698"/>
              <a:gd name="connsiteY52" fmla="*/ 2395537 h 6858000"/>
              <a:gd name="connsiteX53" fmla="*/ 4577806 w 4693698"/>
              <a:gd name="connsiteY53" fmla="*/ 2433637 h 6858000"/>
              <a:gd name="connsiteX54" fmla="*/ 4559330 w 4693698"/>
              <a:gd name="connsiteY54" fmla="*/ 2471737 h 6858000"/>
              <a:gd name="connsiteX55" fmla="*/ 4540854 w 4693698"/>
              <a:gd name="connsiteY55" fmla="*/ 2513012 h 6858000"/>
              <a:gd name="connsiteX56" fmla="*/ 4525739 w 4693698"/>
              <a:gd name="connsiteY56" fmla="*/ 2560637 h 6858000"/>
              <a:gd name="connsiteX57" fmla="*/ 4515661 w 4693698"/>
              <a:gd name="connsiteY57" fmla="*/ 2613025 h 6858000"/>
              <a:gd name="connsiteX58" fmla="*/ 4505583 w 4693698"/>
              <a:gd name="connsiteY58" fmla="*/ 2671762 h 6858000"/>
              <a:gd name="connsiteX59" fmla="*/ 4503903 w 4693698"/>
              <a:gd name="connsiteY59" fmla="*/ 2741612 h 6858000"/>
              <a:gd name="connsiteX60" fmla="*/ 4505583 w 4693698"/>
              <a:gd name="connsiteY60" fmla="*/ 2809875 h 6858000"/>
              <a:gd name="connsiteX61" fmla="*/ 4515661 w 4693698"/>
              <a:gd name="connsiteY61" fmla="*/ 2868612 h 6858000"/>
              <a:gd name="connsiteX62" fmla="*/ 4525739 w 4693698"/>
              <a:gd name="connsiteY62" fmla="*/ 2922587 h 6858000"/>
              <a:gd name="connsiteX63" fmla="*/ 4540854 w 4693698"/>
              <a:gd name="connsiteY63" fmla="*/ 2967037 h 6858000"/>
              <a:gd name="connsiteX64" fmla="*/ 4559330 w 4693698"/>
              <a:gd name="connsiteY64" fmla="*/ 3009900 h 6858000"/>
              <a:gd name="connsiteX65" fmla="*/ 4577806 w 4693698"/>
              <a:gd name="connsiteY65" fmla="*/ 3046412 h 6858000"/>
              <a:gd name="connsiteX66" fmla="*/ 4597961 w 4693698"/>
              <a:gd name="connsiteY66" fmla="*/ 3084512 h 6858000"/>
              <a:gd name="connsiteX67" fmla="*/ 4618116 w 4693698"/>
              <a:gd name="connsiteY67" fmla="*/ 3121025 h 6858000"/>
              <a:gd name="connsiteX68" fmla="*/ 4638271 w 4693698"/>
              <a:gd name="connsiteY68" fmla="*/ 3160712 h 6858000"/>
              <a:gd name="connsiteX69" fmla="*/ 4655067 w 4693698"/>
              <a:gd name="connsiteY69" fmla="*/ 3201987 h 6858000"/>
              <a:gd name="connsiteX70" fmla="*/ 4670184 w 4693698"/>
              <a:gd name="connsiteY70" fmla="*/ 3248025 h 6858000"/>
              <a:gd name="connsiteX71" fmla="*/ 4681941 w 4693698"/>
              <a:gd name="connsiteY71" fmla="*/ 3300412 h 6858000"/>
              <a:gd name="connsiteX72" fmla="*/ 4690339 w 4693698"/>
              <a:gd name="connsiteY72" fmla="*/ 3360737 h 6858000"/>
              <a:gd name="connsiteX73" fmla="*/ 4693698 w 4693698"/>
              <a:gd name="connsiteY73" fmla="*/ 3427412 h 6858000"/>
              <a:gd name="connsiteX74" fmla="*/ 4690339 w 4693698"/>
              <a:gd name="connsiteY74" fmla="*/ 3497262 h 6858000"/>
              <a:gd name="connsiteX75" fmla="*/ 4681941 w 4693698"/>
              <a:gd name="connsiteY75" fmla="*/ 3557587 h 6858000"/>
              <a:gd name="connsiteX76" fmla="*/ 4670184 w 4693698"/>
              <a:gd name="connsiteY76" fmla="*/ 3609975 h 6858000"/>
              <a:gd name="connsiteX77" fmla="*/ 4655067 w 4693698"/>
              <a:gd name="connsiteY77" fmla="*/ 3656012 h 6858000"/>
              <a:gd name="connsiteX78" fmla="*/ 4638271 w 4693698"/>
              <a:gd name="connsiteY78" fmla="*/ 3697287 h 6858000"/>
              <a:gd name="connsiteX79" fmla="*/ 4618116 w 4693698"/>
              <a:gd name="connsiteY79" fmla="*/ 3736975 h 6858000"/>
              <a:gd name="connsiteX80" fmla="*/ 4577806 w 4693698"/>
              <a:gd name="connsiteY80" fmla="*/ 3811587 h 6858000"/>
              <a:gd name="connsiteX81" fmla="*/ 4559330 w 4693698"/>
              <a:gd name="connsiteY81" fmla="*/ 3848100 h 6858000"/>
              <a:gd name="connsiteX82" fmla="*/ 4540854 w 4693698"/>
              <a:gd name="connsiteY82" fmla="*/ 3890962 h 6858000"/>
              <a:gd name="connsiteX83" fmla="*/ 4525739 w 4693698"/>
              <a:gd name="connsiteY83" fmla="*/ 3935412 h 6858000"/>
              <a:gd name="connsiteX84" fmla="*/ 4515661 w 4693698"/>
              <a:gd name="connsiteY84" fmla="*/ 3987800 h 6858000"/>
              <a:gd name="connsiteX85" fmla="*/ 4505583 w 4693698"/>
              <a:gd name="connsiteY85" fmla="*/ 4048125 h 6858000"/>
              <a:gd name="connsiteX86" fmla="*/ 4503903 w 4693698"/>
              <a:gd name="connsiteY86" fmla="*/ 4116387 h 6858000"/>
              <a:gd name="connsiteX87" fmla="*/ 4505583 w 4693698"/>
              <a:gd name="connsiteY87" fmla="*/ 4186237 h 6858000"/>
              <a:gd name="connsiteX88" fmla="*/ 4515661 w 4693698"/>
              <a:gd name="connsiteY88" fmla="*/ 4244975 h 6858000"/>
              <a:gd name="connsiteX89" fmla="*/ 4525739 w 4693698"/>
              <a:gd name="connsiteY89" fmla="*/ 4297362 h 6858000"/>
              <a:gd name="connsiteX90" fmla="*/ 4540854 w 4693698"/>
              <a:gd name="connsiteY90" fmla="*/ 4343400 h 6858000"/>
              <a:gd name="connsiteX91" fmla="*/ 4559330 w 4693698"/>
              <a:gd name="connsiteY91" fmla="*/ 4386262 h 6858000"/>
              <a:gd name="connsiteX92" fmla="*/ 4577806 w 4693698"/>
              <a:gd name="connsiteY92" fmla="*/ 4424362 h 6858000"/>
              <a:gd name="connsiteX93" fmla="*/ 4618116 w 4693698"/>
              <a:gd name="connsiteY93" fmla="*/ 4498975 h 6858000"/>
              <a:gd name="connsiteX94" fmla="*/ 4638271 w 4693698"/>
              <a:gd name="connsiteY94" fmla="*/ 4537075 h 6858000"/>
              <a:gd name="connsiteX95" fmla="*/ 4655067 w 4693698"/>
              <a:gd name="connsiteY95" fmla="*/ 4579937 h 6858000"/>
              <a:gd name="connsiteX96" fmla="*/ 4670184 w 4693698"/>
              <a:gd name="connsiteY96" fmla="*/ 4625975 h 6858000"/>
              <a:gd name="connsiteX97" fmla="*/ 4681941 w 4693698"/>
              <a:gd name="connsiteY97" fmla="*/ 4678362 h 6858000"/>
              <a:gd name="connsiteX98" fmla="*/ 4690339 w 4693698"/>
              <a:gd name="connsiteY98" fmla="*/ 4738687 h 6858000"/>
              <a:gd name="connsiteX99" fmla="*/ 4693698 w 4693698"/>
              <a:gd name="connsiteY99" fmla="*/ 4806950 h 6858000"/>
              <a:gd name="connsiteX100" fmla="*/ 4690339 w 4693698"/>
              <a:gd name="connsiteY100" fmla="*/ 4875212 h 6858000"/>
              <a:gd name="connsiteX101" fmla="*/ 4681941 w 4693698"/>
              <a:gd name="connsiteY101" fmla="*/ 4935537 h 6858000"/>
              <a:gd name="connsiteX102" fmla="*/ 4670184 w 4693698"/>
              <a:gd name="connsiteY102" fmla="*/ 4987925 h 6858000"/>
              <a:gd name="connsiteX103" fmla="*/ 4655067 w 4693698"/>
              <a:gd name="connsiteY103" fmla="*/ 5033962 h 6858000"/>
              <a:gd name="connsiteX104" fmla="*/ 4638271 w 4693698"/>
              <a:gd name="connsiteY104" fmla="*/ 5075237 h 6858000"/>
              <a:gd name="connsiteX105" fmla="*/ 4618116 w 4693698"/>
              <a:gd name="connsiteY105" fmla="*/ 5114925 h 6858000"/>
              <a:gd name="connsiteX106" fmla="*/ 4597961 w 4693698"/>
              <a:gd name="connsiteY106" fmla="*/ 5149850 h 6858000"/>
              <a:gd name="connsiteX107" fmla="*/ 4577806 w 4693698"/>
              <a:gd name="connsiteY107" fmla="*/ 5186362 h 6858000"/>
              <a:gd name="connsiteX108" fmla="*/ 4559330 w 4693698"/>
              <a:gd name="connsiteY108" fmla="*/ 5226050 h 6858000"/>
              <a:gd name="connsiteX109" fmla="*/ 4540854 w 4693698"/>
              <a:gd name="connsiteY109" fmla="*/ 5268912 h 6858000"/>
              <a:gd name="connsiteX110" fmla="*/ 4525739 w 4693698"/>
              <a:gd name="connsiteY110" fmla="*/ 5313362 h 6858000"/>
              <a:gd name="connsiteX111" fmla="*/ 4515661 w 4693698"/>
              <a:gd name="connsiteY111" fmla="*/ 5365750 h 6858000"/>
              <a:gd name="connsiteX112" fmla="*/ 4505583 w 4693698"/>
              <a:gd name="connsiteY112" fmla="*/ 5426075 h 6858000"/>
              <a:gd name="connsiteX113" fmla="*/ 4503903 w 4693698"/>
              <a:gd name="connsiteY113" fmla="*/ 5494337 h 6858000"/>
              <a:gd name="connsiteX114" fmla="*/ 4505583 w 4693698"/>
              <a:gd name="connsiteY114" fmla="*/ 5562600 h 6858000"/>
              <a:gd name="connsiteX115" fmla="*/ 4515661 w 4693698"/>
              <a:gd name="connsiteY115" fmla="*/ 5622925 h 6858000"/>
              <a:gd name="connsiteX116" fmla="*/ 4525739 w 4693698"/>
              <a:gd name="connsiteY116" fmla="*/ 5675312 h 6858000"/>
              <a:gd name="connsiteX117" fmla="*/ 4540854 w 4693698"/>
              <a:gd name="connsiteY117" fmla="*/ 5721350 h 6858000"/>
              <a:gd name="connsiteX118" fmla="*/ 4559330 w 4693698"/>
              <a:gd name="connsiteY118" fmla="*/ 5762625 h 6858000"/>
              <a:gd name="connsiteX119" fmla="*/ 4577806 w 4693698"/>
              <a:gd name="connsiteY119" fmla="*/ 5802312 h 6858000"/>
              <a:gd name="connsiteX120" fmla="*/ 4597961 w 4693698"/>
              <a:gd name="connsiteY120" fmla="*/ 5840412 h 6858000"/>
              <a:gd name="connsiteX121" fmla="*/ 4618116 w 4693698"/>
              <a:gd name="connsiteY121" fmla="*/ 5876925 h 6858000"/>
              <a:gd name="connsiteX122" fmla="*/ 4638271 w 4693698"/>
              <a:gd name="connsiteY122" fmla="*/ 5915025 h 6858000"/>
              <a:gd name="connsiteX123" fmla="*/ 4655067 w 4693698"/>
              <a:gd name="connsiteY123" fmla="*/ 5956300 h 6858000"/>
              <a:gd name="connsiteX124" fmla="*/ 4670184 w 4693698"/>
              <a:gd name="connsiteY124" fmla="*/ 6003925 h 6858000"/>
              <a:gd name="connsiteX125" fmla="*/ 4681941 w 4693698"/>
              <a:gd name="connsiteY125" fmla="*/ 6056312 h 6858000"/>
              <a:gd name="connsiteX126" fmla="*/ 4690339 w 4693698"/>
              <a:gd name="connsiteY126" fmla="*/ 6113462 h 6858000"/>
              <a:gd name="connsiteX127" fmla="*/ 4693698 w 4693698"/>
              <a:gd name="connsiteY127" fmla="*/ 6183312 h 6858000"/>
              <a:gd name="connsiteX128" fmla="*/ 4690339 w 4693698"/>
              <a:gd name="connsiteY128" fmla="*/ 6251575 h 6858000"/>
              <a:gd name="connsiteX129" fmla="*/ 4681941 w 4693698"/>
              <a:gd name="connsiteY129" fmla="*/ 6311900 h 6858000"/>
              <a:gd name="connsiteX130" fmla="*/ 4670184 w 4693698"/>
              <a:gd name="connsiteY130" fmla="*/ 6361112 h 6858000"/>
              <a:gd name="connsiteX131" fmla="*/ 4655067 w 4693698"/>
              <a:gd name="connsiteY131" fmla="*/ 6407150 h 6858000"/>
              <a:gd name="connsiteX132" fmla="*/ 4638271 w 4693698"/>
              <a:gd name="connsiteY132" fmla="*/ 6448425 h 6858000"/>
              <a:gd name="connsiteX133" fmla="*/ 4619796 w 4693698"/>
              <a:gd name="connsiteY133" fmla="*/ 6488112 h 6858000"/>
              <a:gd name="connsiteX134" fmla="*/ 4601320 w 4693698"/>
              <a:gd name="connsiteY134" fmla="*/ 6523037 h 6858000"/>
              <a:gd name="connsiteX135" fmla="*/ 4581165 w 4693698"/>
              <a:gd name="connsiteY135" fmla="*/ 6561137 h 6858000"/>
              <a:gd name="connsiteX136" fmla="*/ 4561010 w 4693698"/>
              <a:gd name="connsiteY136" fmla="*/ 6597650 h 6858000"/>
              <a:gd name="connsiteX137" fmla="*/ 4544214 w 4693698"/>
              <a:gd name="connsiteY137" fmla="*/ 6640512 h 6858000"/>
              <a:gd name="connsiteX138" fmla="*/ 4527418 w 4693698"/>
              <a:gd name="connsiteY138" fmla="*/ 6683375 h 6858000"/>
              <a:gd name="connsiteX139" fmla="*/ 4517340 w 4693698"/>
              <a:gd name="connsiteY139" fmla="*/ 6735762 h 6858000"/>
              <a:gd name="connsiteX140" fmla="*/ 4508943 w 4693698"/>
              <a:gd name="connsiteY140" fmla="*/ 6791325 h 6858000"/>
              <a:gd name="connsiteX141" fmla="*/ 4503903 w 4693698"/>
              <a:gd name="connsiteY141" fmla="*/ 6858000 h 6858000"/>
              <a:gd name="connsiteX142" fmla="*/ 1582057 w 4693698"/>
              <a:gd name="connsiteY142" fmla="*/ 6858000 h 6858000"/>
              <a:gd name="connsiteX143" fmla="*/ 420914 w 4693698"/>
              <a:gd name="connsiteY143" fmla="*/ 6858000 h 6858000"/>
              <a:gd name="connsiteX144" fmla="*/ 0 w 4693698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693698" h="6858000">
                <a:moveTo>
                  <a:pt x="0" y="0"/>
                </a:moveTo>
                <a:lnTo>
                  <a:pt x="420914" y="0"/>
                </a:lnTo>
                <a:lnTo>
                  <a:pt x="1582057" y="0"/>
                </a:lnTo>
                <a:lnTo>
                  <a:pt x="4503903" y="0"/>
                </a:lnTo>
                <a:lnTo>
                  <a:pt x="4508943" y="66675"/>
                </a:lnTo>
                <a:lnTo>
                  <a:pt x="4517340" y="122237"/>
                </a:lnTo>
                <a:lnTo>
                  <a:pt x="4527418" y="174625"/>
                </a:lnTo>
                <a:lnTo>
                  <a:pt x="4544214" y="217487"/>
                </a:lnTo>
                <a:lnTo>
                  <a:pt x="4561010" y="260350"/>
                </a:lnTo>
                <a:lnTo>
                  <a:pt x="4581165" y="296862"/>
                </a:lnTo>
                <a:lnTo>
                  <a:pt x="4601320" y="334962"/>
                </a:lnTo>
                <a:lnTo>
                  <a:pt x="4619796" y="369887"/>
                </a:lnTo>
                <a:lnTo>
                  <a:pt x="4638271" y="409575"/>
                </a:lnTo>
                <a:lnTo>
                  <a:pt x="4655067" y="450850"/>
                </a:lnTo>
                <a:lnTo>
                  <a:pt x="4670184" y="496887"/>
                </a:lnTo>
                <a:lnTo>
                  <a:pt x="4681941" y="546100"/>
                </a:lnTo>
                <a:lnTo>
                  <a:pt x="4690339" y="606425"/>
                </a:lnTo>
                <a:lnTo>
                  <a:pt x="4693698" y="673100"/>
                </a:lnTo>
                <a:lnTo>
                  <a:pt x="4690339" y="744537"/>
                </a:lnTo>
                <a:lnTo>
                  <a:pt x="4681941" y="801687"/>
                </a:lnTo>
                <a:lnTo>
                  <a:pt x="4670184" y="854075"/>
                </a:lnTo>
                <a:lnTo>
                  <a:pt x="4655067" y="901700"/>
                </a:lnTo>
                <a:lnTo>
                  <a:pt x="4638271" y="942975"/>
                </a:lnTo>
                <a:lnTo>
                  <a:pt x="4618116" y="981075"/>
                </a:lnTo>
                <a:lnTo>
                  <a:pt x="4597961" y="1017587"/>
                </a:lnTo>
                <a:lnTo>
                  <a:pt x="4577806" y="1055687"/>
                </a:lnTo>
                <a:lnTo>
                  <a:pt x="4559330" y="1095375"/>
                </a:lnTo>
                <a:lnTo>
                  <a:pt x="4540854" y="1136650"/>
                </a:lnTo>
                <a:lnTo>
                  <a:pt x="4525739" y="1182687"/>
                </a:lnTo>
                <a:lnTo>
                  <a:pt x="4515661" y="1235075"/>
                </a:lnTo>
                <a:lnTo>
                  <a:pt x="4505583" y="1295400"/>
                </a:lnTo>
                <a:lnTo>
                  <a:pt x="4503903" y="1363662"/>
                </a:lnTo>
                <a:lnTo>
                  <a:pt x="4505583" y="1431925"/>
                </a:lnTo>
                <a:lnTo>
                  <a:pt x="4515661" y="1492250"/>
                </a:lnTo>
                <a:lnTo>
                  <a:pt x="4525739" y="1544637"/>
                </a:lnTo>
                <a:lnTo>
                  <a:pt x="4540854" y="1589087"/>
                </a:lnTo>
                <a:lnTo>
                  <a:pt x="4559330" y="1631950"/>
                </a:lnTo>
                <a:lnTo>
                  <a:pt x="4577806" y="1671637"/>
                </a:lnTo>
                <a:lnTo>
                  <a:pt x="4597961" y="1708150"/>
                </a:lnTo>
                <a:lnTo>
                  <a:pt x="4618116" y="1743075"/>
                </a:lnTo>
                <a:lnTo>
                  <a:pt x="4638271" y="1782762"/>
                </a:lnTo>
                <a:lnTo>
                  <a:pt x="4655067" y="1824037"/>
                </a:lnTo>
                <a:lnTo>
                  <a:pt x="4670184" y="1870075"/>
                </a:lnTo>
                <a:lnTo>
                  <a:pt x="4681941" y="1922462"/>
                </a:lnTo>
                <a:lnTo>
                  <a:pt x="4690339" y="1982787"/>
                </a:lnTo>
                <a:lnTo>
                  <a:pt x="4693698" y="2051050"/>
                </a:lnTo>
                <a:lnTo>
                  <a:pt x="4690339" y="2119312"/>
                </a:lnTo>
                <a:lnTo>
                  <a:pt x="4681941" y="2179637"/>
                </a:lnTo>
                <a:lnTo>
                  <a:pt x="4670184" y="2232025"/>
                </a:lnTo>
                <a:lnTo>
                  <a:pt x="4655067" y="2278062"/>
                </a:lnTo>
                <a:lnTo>
                  <a:pt x="4638271" y="2319337"/>
                </a:lnTo>
                <a:lnTo>
                  <a:pt x="4618116" y="2359025"/>
                </a:lnTo>
                <a:lnTo>
                  <a:pt x="4597961" y="2395537"/>
                </a:lnTo>
                <a:lnTo>
                  <a:pt x="4577806" y="2433637"/>
                </a:lnTo>
                <a:lnTo>
                  <a:pt x="4559330" y="2471737"/>
                </a:lnTo>
                <a:lnTo>
                  <a:pt x="4540854" y="2513012"/>
                </a:lnTo>
                <a:lnTo>
                  <a:pt x="4525739" y="2560637"/>
                </a:lnTo>
                <a:lnTo>
                  <a:pt x="4515661" y="2613025"/>
                </a:lnTo>
                <a:lnTo>
                  <a:pt x="4505583" y="2671762"/>
                </a:lnTo>
                <a:lnTo>
                  <a:pt x="4503903" y="2741612"/>
                </a:lnTo>
                <a:lnTo>
                  <a:pt x="4505583" y="2809875"/>
                </a:lnTo>
                <a:lnTo>
                  <a:pt x="4515661" y="2868612"/>
                </a:lnTo>
                <a:lnTo>
                  <a:pt x="4525739" y="2922587"/>
                </a:lnTo>
                <a:lnTo>
                  <a:pt x="4540854" y="2967037"/>
                </a:lnTo>
                <a:lnTo>
                  <a:pt x="4559330" y="3009900"/>
                </a:lnTo>
                <a:lnTo>
                  <a:pt x="4577806" y="3046412"/>
                </a:lnTo>
                <a:lnTo>
                  <a:pt x="4597961" y="3084512"/>
                </a:lnTo>
                <a:lnTo>
                  <a:pt x="4618116" y="3121025"/>
                </a:lnTo>
                <a:lnTo>
                  <a:pt x="4638271" y="3160712"/>
                </a:lnTo>
                <a:lnTo>
                  <a:pt x="4655067" y="3201987"/>
                </a:lnTo>
                <a:lnTo>
                  <a:pt x="4670184" y="3248025"/>
                </a:lnTo>
                <a:lnTo>
                  <a:pt x="4681941" y="3300412"/>
                </a:lnTo>
                <a:lnTo>
                  <a:pt x="4690339" y="3360737"/>
                </a:lnTo>
                <a:lnTo>
                  <a:pt x="4693698" y="3427412"/>
                </a:lnTo>
                <a:lnTo>
                  <a:pt x="4690339" y="3497262"/>
                </a:lnTo>
                <a:lnTo>
                  <a:pt x="4681941" y="3557587"/>
                </a:lnTo>
                <a:lnTo>
                  <a:pt x="4670184" y="3609975"/>
                </a:lnTo>
                <a:lnTo>
                  <a:pt x="4655067" y="3656012"/>
                </a:lnTo>
                <a:lnTo>
                  <a:pt x="4638271" y="3697287"/>
                </a:lnTo>
                <a:lnTo>
                  <a:pt x="4618116" y="3736975"/>
                </a:lnTo>
                <a:lnTo>
                  <a:pt x="4577806" y="3811587"/>
                </a:lnTo>
                <a:lnTo>
                  <a:pt x="4559330" y="3848100"/>
                </a:lnTo>
                <a:lnTo>
                  <a:pt x="4540854" y="3890962"/>
                </a:lnTo>
                <a:lnTo>
                  <a:pt x="4525739" y="3935412"/>
                </a:lnTo>
                <a:lnTo>
                  <a:pt x="4515661" y="3987800"/>
                </a:lnTo>
                <a:lnTo>
                  <a:pt x="4505583" y="4048125"/>
                </a:lnTo>
                <a:lnTo>
                  <a:pt x="4503903" y="4116387"/>
                </a:lnTo>
                <a:lnTo>
                  <a:pt x="4505583" y="4186237"/>
                </a:lnTo>
                <a:lnTo>
                  <a:pt x="4515661" y="4244975"/>
                </a:lnTo>
                <a:lnTo>
                  <a:pt x="4525739" y="4297362"/>
                </a:lnTo>
                <a:lnTo>
                  <a:pt x="4540854" y="4343400"/>
                </a:lnTo>
                <a:lnTo>
                  <a:pt x="4559330" y="4386262"/>
                </a:lnTo>
                <a:lnTo>
                  <a:pt x="4577806" y="4424362"/>
                </a:lnTo>
                <a:lnTo>
                  <a:pt x="4618116" y="4498975"/>
                </a:lnTo>
                <a:lnTo>
                  <a:pt x="4638271" y="4537075"/>
                </a:lnTo>
                <a:lnTo>
                  <a:pt x="4655067" y="4579937"/>
                </a:lnTo>
                <a:lnTo>
                  <a:pt x="4670184" y="4625975"/>
                </a:lnTo>
                <a:lnTo>
                  <a:pt x="4681941" y="4678362"/>
                </a:lnTo>
                <a:lnTo>
                  <a:pt x="4690339" y="4738687"/>
                </a:lnTo>
                <a:lnTo>
                  <a:pt x="4693698" y="4806950"/>
                </a:lnTo>
                <a:lnTo>
                  <a:pt x="4690339" y="4875212"/>
                </a:lnTo>
                <a:lnTo>
                  <a:pt x="4681941" y="4935537"/>
                </a:lnTo>
                <a:lnTo>
                  <a:pt x="4670184" y="4987925"/>
                </a:lnTo>
                <a:lnTo>
                  <a:pt x="4655067" y="5033962"/>
                </a:lnTo>
                <a:lnTo>
                  <a:pt x="4638271" y="5075237"/>
                </a:lnTo>
                <a:lnTo>
                  <a:pt x="4618116" y="5114925"/>
                </a:lnTo>
                <a:lnTo>
                  <a:pt x="4597961" y="5149850"/>
                </a:lnTo>
                <a:lnTo>
                  <a:pt x="4577806" y="5186362"/>
                </a:lnTo>
                <a:lnTo>
                  <a:pt x="4559330" y="5226050"/>
                </a:lnTo>
                <a:lnTo>
                  <a:pt x="4540854" y="5268912"/>
                </a:lnTo>
                <a:lnTo>
                  <a:pt x="4525739" y="5313362"/>
                </a:lnTo>
                <a:lnTo>
                  <a:pt x="4515661" y="5365750"/>
                </a:lnTo>
                <a:lnTo>
                  <a:pt x="4505583" y="5426075"/>
                </a:lnTo>
                <a:lnTo>
                  <a:pt x="4503903" y="5494337"/>
                </a:lnTo>
                <a:lnTo>
                  <a:pt x="4505583" y="5562600"/>
                </a:lnTo>
                <a:lnTo>
                  <a:pt x="4515661" y="5622925"/>
                </a:lnTo>
                <a:lnTo>
                  <a:pt x="4525739" y="5675312"/>
                </a:lnTo>
                <a:lnTo>
                  <a:pt x="4540854" y="5721350"/>
                </a:lnTo>
                <a:lnTo>
                  <a:pt x="4559330" y="5762625"/>
                </a:lnTo>
                <a:lnTo>
                  <a:pt x="4577806" y="5802312"/>
                </a:lnTo>
                <a:lnTo>
                  <a:pt x="4597961" y="5840412"/>
                </a:lnTo>
                <a:lnTo>
                  <a:pt x="4618116" y="5876925"/>
                </a:lnTo>
                <a:lnTo>
                  <a:pt x="4638271" y="5915025"/>
                </a:lnTo>
                <a:lnTo>
                  <a:pt x="4655067" y="5956300"/>
                </a:lnTo>
                <a:lnTo>
                  <a:pt x="4670184" y="6003925"/>
                </a:lnTo>
                <a:lnTo>
                  <a:pt x="4681941" y="6056312"/>
                </a:lnTo>
                <a:lnTo>
                  <a:pt x="4690339" y="6113462"/>
                </a:lnTo>
                <a:lnTo>
                  <a:pt x="4693698" y="6183312"/>
                </a:lnTo>
                <a:lnTo>
                  <a:pt x="4690339" y="6251575"/>
                </a:lnTo>
                <a:lnTo>
                  <a:pt x="4681941" y="6311900"/>
                </a:lnTo>
                <a:lnTo>
                  <a:pt x="4670184" y="6361112"/>
                </a:lnTo>
                <a:lnTo>
                  <a:pt x="4655067" y="6407150"/>
                </a:lnTo>
                <a:lnTo>
                  <a:pt x="4638271" y="6448425"/>
                </a:lnTo>
                <a:lnTo>
                  <a:pt x="4619796" y="6488112"/>
                </a:lnTo>
                <a:lnTo>
                  <a:pt x="4601320" y="6523037"/>
                </a:lnTo>
                <a:lnTo>
                  <a:pt x="4581165" y="6561137"/>
                </a:lnTo>
                <a:lnTo>
                  <a:pt x="4561010" y="6597650"/>
                </a:lnTo>
                <a:lnTo>
                  <a:pt x="4544214" y="6640512"/>
                </a:lnTo>
                <a:lnTo>
                  <a:pt x="4527418" y="6683375"/>
                </a:lnTo>
                <a:lnTo>
                  <a:pt x="4517340" y="6735762"/>
                </a:lnTo>
                <a:lnTo>
                  <a:pt x="4508943" y="6791325"/>
                </a:lnTo>
                <a:lnTo>
                  <a:pt x="4503903" y="6858000"/>
                </a:lnTo>
                <a:lnTo>
                  <a:pt x="1582057" y="6858000"/>
                </a:lnTo>
                <a:lnTo>
                  <a:pt x="42091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B9FAFB2-BEB5-4848-8018-BCAD99E2E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838076" cy="6858000"/>
          </a:xfrm>
          <a:custGeom>
            <a:avLst/>
            <a:gdLst>
              <a:gd name="connsiteX0" fmla="*/ 4838076 w 4838076"/>
              <a:gd name="connsiteY0" fmla="*/ 0 h 6858000"/>
              <a:gd name="connsiteX1" fmla="*/ 4417162 w 4838076"/>
              <a:gd name="connsiteY1" fmla="*/ 0 h 6858000"/>
              <a:gd name="connsiteX2" fmla="*/ 3459219 w 4838076"/>
              <a:gd name="connsiteY2" fmla="*/ 0 h 6858000"/>
              <a:gd name="connsiteX3" fmla="*/ 334174 w 4838076"/>
              <a:gd name="connsiteY3" fmla="*/ 0 h 6858000"/>
              <a:gd name="connsiteX4" fmla="*/ 334173 w 4838076"/>
              <a:gd name="connsiteY4" fmla="*/ 0 h 6858000"/>
              <a:gd name="connsiteX5" fmla="*/ 189795 w 4838076"/>
              <a:gd name="connsiteY5" fmla="*/ 0 h 6858000"/>
              <a:gd name="connsiteX6" fmla="*/ 184756 w 4838076"/>
              <a:gd name="connsiteY6" fmla="*/ 66675 h 6858000"/>
              <a:gd name="connsiteX7" fmla="*/ 176358 w 4838076"/>
              <a:gd name="connsiteY7" fmla="*/ 122237 h 6858000"/>
              <a:gd name="connsiteX8" fmla="*/ 166281 w 4838076"/>
              <a:gd name="connsiteY8" fmla="*/ 174625 h 6858000"/>
              <a:gd name="connsiteX9" fmla="*/ 149485 w 4838076"/>
              <a:gd name="connsiteY9" fmla="*/ 217487 h 6858000"/>
              <a:gd name="connsiteX10" fmla="*/ 132689 w 4838076"/>
              <a:gd name="connsiteY10" fmla="*/ 260350 h 6858000"/>
              <a:gd name="connsiteX11" fmla="*/ 112534 w 4838076"/>
              <a:gd name="connsiteY11" fmla="*/ 296862 h 6858000"/>
              <a:gd name="connsiteX12" fmla="*/ 92379 w 4838076"/>
              <a:gd name="connsiteY12" fmla="*/ 334962 h 6858000"/>
              <a:gd name="connsiteX13" fmla="*/ 73903 w 4838076"/>
              <a:gd name="connsiteY13" fmla="*/ 369887 h 6858000"/>
              <a:gd name="connsiteX14" fmla="*/ 55427 w 4838076"/>
              <a:gd name="connsiteY14" fmla="*/ 409575 h 6858000"/>
              <a:gd name="connsiteX15" fmla="*/ 38632 w 4838076"/>
              <a:gd name="connsiteY15" fmla="*/ 450850 h 6858000"/>
              <a:gd name="connsiteX16" fmla="*/ 23515 w 4838076"/>
              <a:gd name="connsiteY16" fmla="*/ 496887 h 6858000"/>
              <a:gd name="connsiteX17" fmla="*/ 11758 w 4838076"/>
              <a:gd name="connsiteY17" fmla="*/ 546100 h 6858000"/>
              <a:gd name="connsiteX18" fmla="*/ 3359 w 4838076"/>
              <a:gd name="connsiteY18" fmla="*/ 606425 h 6858000"/>
              <a:gd name="connsiteX19" fmla="*/ 0 w 4838076"/>
              <a:gd name="connsiteY19" fmla="*/ 673100 h 6858000"/>
              <a:gd name="connsiteX20" fmla="*/ 3359 w 4838076"/>
              <a:gd name="connsiteY20" fmla="*/ 744537 h 6858000"/>
              <a:gd name="connsiteX21" fmla="*/ 11758 w 4838076"/>
              <a:gd name="connsiteY21" fmla="*/ 801687 h 6858000"/>
              <a:gd name="connsiteX22" fmla="*/ 23515 w 4838076"/>
              <a:gd name="connsiteY22" fmla="*/ 854075 h 6858000"/>
              <a:gd name="connsiteX23" fmla="*/ 38632 w 4838076"/>
              <a:gd name="connsiteY23" fmla="*/ 901700 h 6858000"/>
              <a:gd name="connsiteX24" fmla="*/ 55427 w 4838076"/>
              <a:gd name="connsiteY24" fmla="*/ 942975 h 6858000"/>
              <a:gd name="connsiteX25" fmla="*/ 75583 w 4838076"/>
              <a:gd name="connsiteY25" fmla="*/ 981075 h 6858000"/>
              <a:gd name="connsiteX26" fmla="*/ 95738 w 4838076"/>
              <a:gd name="connsiteY26" fmla="*/ 1017587 h 6858000"/>
              <a:gd name="connsiteX27" fmla="*/ 115893 w 4838076"/>
              <a:gd name="connsiteY27" fmla="*/ 1055687 h 6858000"/>
              <a:gd name="connsiteX28" fmla="*/ 134368 w 4838076"/>
              <a:gd name="connsiteY28" fmla="*/ 1095375 h 6858000"/>
              <a:gd name="connsiteX29" fmla="*/ 152844 w 4838076"/>
              <a:gd name="connsiteY29" fmla="*/ 1136650 h 6858000"/>
              <a:gd name="connsiteX30" fmla="*/ 167960 w 4838076"/>
              <a:gd name="connsiteY30" fmla="*/ 1182687 h 6858000"/>
              <a:gd name="connsiteX31" fmla="*/ 178038 w 4838076"/>
              <a:gd name="connsiteY31" fmla="*/ 1235075 h 6858000"/>
              <a:gd name="connsiteX32" fmla="*/ 188115 w 4838076"/>
              <a:gd name="connsiteY32" fmla="*/ 1295400 h 6858000"/>
              <a:gd name="connsiteX33" fmla="*/ 189795 w 4838076"/>
              <a:gd name="connsiteY33" fmla="*/ 1363662 h 6858000"/>
              <a:gd name="connsiteX34" fmla="*/ 188115 w 4838076"/>
              <a:gd name="connsiteY34" fmla="*/ 1431925 h 6858000"/>
              <a:gd name="connsiteX35" fmla="*/ 178038 w 4838076"/>
              <a:gd name="connsiteY35" fmla="*/ 1492250 h 6858000"/>
              <a:gd name="connsiteX36" fmla="*/ 167960 w 4838076"/>
              <a:gd name="connsiteY36" fmla="*/ 1544637 h 6858000"/>
              <a:gd name="connsiteX37" fmla="*/ 152844 w 4838076"/>
              <a:gd name="connsiteY37" fmla="*/ 1589087 h 6858000"/>
              <a:gd name="connsiteX38" fmla="*/ 134368 w 4838076"/>
              <a:gd name="connsiteY38" fmla="*/ 1631950 h 6858000"/>
              <a:gd name="connsiteX39" fmla="*/ 115893 w 4838076"/>
              <a:gd name="connsiteY39" fmla="*/ 1671637 h 6858000"/>
              <a:gd name="connsiteX40" fmla="*/ 95738 w 4838076"/>
              <a:gd name="connsiteY40" fmla="*/ 1708150 h 6858000"/>
              <a:gd name="connsiteX41" fmla="*/ 75583 w 4838076"/>
              <a:gd name="connsiteY41" fmla="*/ 1743075 h 6858000"/>
              <a:gd name="connsiteX42" fmla="*/ 55427 w 4838076"/>
              <a:gd name="connsiteY42" fmla="*/ 1782762 h 6858000"/>
              <a:gd name="connsiteX43" fmla="*/ 38632 w 4838076"/>
              <a:gd name="connsiteY43" fmla="*/ 1824037 h 6858000"/>
              <a:gd name="connsiteX44" fmla="*/ 23515 w 4838076"/>
              <a:gd name="connsiteY44" fmla="*/ 1870075 h 6858000"/>
              <a:gd name="connsiteX45" fmla="*/ 11758 w 4838076"/>
              <a:gd name="connsiteY45" fmla="*/ 1922462 h 6858000"/>
              <a:gd name="connsiteX46" fmla="*/ 3359 w 4838076"/>
              <a:gd name="connsiteY46" fmla="*/ 1982787 h 6858000"/>
              <a:gd name="connsiteX47" fmla="*/ 0 w 4838076"/>
              <a:gd name="connsiteY47" fmla="*/ 2051050 h 6858000"/>
              <a:gd name="connsiteX48" fmla="*/ 3359 w 4838076"/>
              <a:gd name="connsiteY48" fmla="*/ 2119312 h 6858000"/>
              <a:gd name="connsiteX49" fmla="*/ 11758 w 4838076"/>
              <a:gd name="connsiteY49" fmla="*/ 2179637 h 6858000"/>
              <a:gd name="connsiteX50" fmla="*/ 23515 w 4838076"/>
              <a:gd name="connsiteY50" fmla="*/ 2232025 h 6858000"/>
              <a:gd name="connsiteX51" fmla="*/ 38632 w 4838076"/>
              <a:gd name="connsiteY51" fmla="*/ 2278062 h 6858000"/>
              <a:gd name="connsiteX52" fmla="*/ 55427 w 4838076"/>
              <a:gd name="connsiteY52" fmla="*/ 2319337 h 6858000"/>
              <a:gd name="connsiteX53" fmla="*/ 75583 w 4838076"/>
              <a:gd name="connsiteY53" fmla="*/ 2359025 h 6858000"/>
              <a:gd name="connsiteX54" fmla="*/ 95738 w 4838076"/>
              <a:gd name="connsiteY54" fmla="*/ 2395537 h 6858000"/>
              <a:gd name="connsiteX55" fmla="*/ 115893 w 4838076"/>
              <a:gd name="connsiteY55" fmla="*/ 2433637 h 6858000"/>
              <a:gd name="connsiteX56" fmla="*/ 134368 w 4838076"/>
              <a:gd name="connsiteY56" fmla="*/ 2471737 h 6858000"/>
              <a:gd name="connsiteX57" fmla="*/ 152844 w 4838076"/>
              <a:gd name="connsiteY57" fmla="*/ 2513012 h 6858000"/>
              <a:gd name="connsiteX58" fmla="*/ 167960 w 4838076"/>
              <a:gd name="connsiteY58" fmla="*/ 2560637 h 6858000"/>
              <a:gd name="connsiteX59" fmla="*/ 178038 w 4838076"/>
              <a:gd name="connsiteY59" fmla="*/ 2613025 h 6858000"/>
              <a:gd name="connsiteX60" fmla="*/ 188115 w 4838076"/>
              <a:gd name="connsiteY60" fmla="*/ 2671762 h 6858000"/>
              <a:gd name="connsiteX61" fmla="*/ 189795 w 4838076"/>
              <a:gd name="connsiteY61" fmla="*/ 2741612 h 6858000"/>
              <a:gd name="connsiteX62" fmla="*/ 188115 w 4838076"/>
              <a:gd name="connsiteY62" fmla="*/ 2809875 h 6858000"/>
              <a:gd name="connsiteX63" fmla="*/ 178038 w 4838076"/>
              <a:gd name="connsiteY63" fmla="*/ 2868612 h 6858000"/>
              <a:gd name="connsiteX64" fmla="*/ 167960 w 4838076"/>
              <a:gd name="connsiteY64" fmla="*/ 2922587 h 6858000"/>
              <a:gd name="connsiteX65" fmla="*/ 152844 w 4838076"/>
              <a:gd name="connsiteY65" fmla="*/ 2967037 h 6858000"/>
              <a:gd name="connsiteX66" fmla="*/ 134368 w 4838076"/>
              <a:gd name="connsiteY66" fmla="*/ 3009900 h 6858000"/>
              <a:gd name="connsiteX67" fmla="*/ 115893 w 4838076"/>
              <a:gd name="connsiteY67" fmla="*/ 3046412 h 6858000"/>
              <a:gd name="connsiteX68" fmla="*/ 95738 w 4838076"/>
              <a:gd name="connsiteY68" fmla="*/ 3084512 h 6858000"/>
              <a:gd name="connsiteX69" fmla="*/ 75583 w 4838076"/>
              <a:gd name="connsiteY69" fmla="*/ 3121025 h 6858000"/>
              <a:gd name="connsiteX70" fmla="*/ 55427 w 4838076"/>
              <a:gd name="connsiteY70" fmla="*/ 3160712 h 6858000"/>
              <a:gd name="connsiteX71" fmla="*/ 38632 w 4838076"/>
              <a:gd name="connsiteY71" fmla="*/ 3201987 h 6858000"/>
              <a:gd name="connsiteX72" fmla="*/ 23515 w 4838076"/>
              <a:gd name="connsiteY72" fmla="*/ 3248025 h 6858000"/>
              <a:gd name="connsiteX73" fmla="*/ 11758 w 4838076"/>
              <a:gd name="connsiteY73" fmla="*/ 3300412 h 6858000"/>
              <a:gd name="connsiteX74" fmla="*/ 3359 w 4838076"/>
              <a:gd name="connsiteY74" fmla="*/ 3360737 h 6858000"/>
              <a:gd name="connsiteX75" fmla="*/ 0 w 4838076"/>
              <a:gd name="connsiteY75" fmla="*/ 3427412 h 6858000"/>
              <a:gd name="connsiteX76" fmla="*/ 3359 w 4838076"/>
              <a:gd name="connsiteY76" fmla="*/ 3497262 h 6858000"/>
              <a:gd name="connsiteX77" fmla="*/ 11758 w 4838076"/>
              <a:gd name="connsiteY77" fmla="*/ 3557587 h 6858000"/>
              <a:gd name="connsiteX78" fmla="*/ 23515 w 4838076"/>
              <a:gd name="connsiteY78" fmla="*/ 3609975 h 6858000"/>
              <a:gd name="connsiteX79" fmla="*/ 38632 w 4838076"/>
              <a:gd name="connsiteY79" fmla="*/ 3656012 h 6858000"/>
              <a:gd name="connsiteX80" fmla="*/ 55427 w 4838076"/>
              <a:gd name="connsiteY80" fmla="*/ 3697287 h 6858000"/>
              <a:gd name="connsiteX81" fmla="*/ 75583 w 4838076"/>
              <a:gd name="connsiteY81" fmla="*/ 3736975 h 6858000"/>
              <a:gd name="connsiteX82" fmla="*/ 115893 w 4838076"/>
              <a:gd name="connsiteY82" fmla="*/ 3811587 h 6858000"/>
              <a:gd name="connsiteX83" fmla="*/ 134368 w 4838076"/>
              <a:gd name="connsiteY83" fmla="*/ 3848100 h 6858000"/>
              <a:gd name="connsiteX84" fmla="*/ 152844 w 4838076"/>
              <a:gd name="connsiteY84" fmla="*/ 3890962 h 6858000"/>
              <a:gd name="connsiteX85" fmla="*/ 167960 w 4838076"/>
              <a:gd name="connsiteY85" fmla="*/ 3935412 h 6858000"/>
              <a:gd name="connsiteX86" fmla="*/ 178038 w 4838076"/>
              <a:gd name="connsiteY86" fmla="*/ 3987800 h 6858000"/>
              <a:gd name="connsiteX87" fmla="*/ 188115 w 4838076"/>
              <a:gd name="connsiteY87" fmla="*/ 4048125 h 6858000"/>
              <a:gd name="connsiteX88" fmla="*/ 189795 w 4838076"/>
              <a:gd name="connsiteY88" fmla="*/ 4116387 h 6858000"/>
              <a:gd name="connsiteX89" fmla="*/ 188115 w 4838076"/>
              <a:gd name="connsiteY89" fmla="*/ 4186237 h 6858000"/>
              <a:gd name="connsiteX90" fmla="*/ 178038 w 4838076"/>
              <a:gd name="connsiteY90" fmla="*/ 4244975 h 6858000"/>
              <a:gd name="connsiteX91" fmla="*/ 167960 w 4838076"/>
              <a:gd name="connsiteY91" fmla="*/ 4297362 h 6858000"/>
              <a:gd name="connsiteX92" fmla="*/ 152844 w 4838076"/>
              <a:gd name="connsiteY92" fmla="*/ 4343400 h 6858000"/>
              <a:gd name="connsiteX93" fmla="*/ 134368 w 4838076"/>
              <a:gd name="connsiteY93" fmla="*/ 4386262 h 6858000"/>
              <a:gd name="connsiteX94" fmla="*/ 115893 w 4838076"/>
              <a:gd name="connsiteY94" fmla="*/ 4424362 h 6858000"/>
              <a:gd name="connsiteX95" fmla="*/ 75583 w 4838076"/>
              <a:gd name="connsiteY95" fmla="*/ 4498975 h 6858000"/>
              <a:gd name="connsiteX96" fmla="*/ 55427 w 4838076"/>
              <a:gd name="connsiteY96" fmla="*/ 4537075 h 6858000"/>
              <a:gd name="connsiteX97" fmla="*/ 38632 w 4838076"/>
              <a:gd name="connsiteY97" fmla="*/ 4579937 h 6858000"/>
              <a:gd name="connsiteX98" fmla="*/ 23515 w 4838076"/>
              <a:gd name="connsiteY98" fmla="*/ 4625975 h 6858000"/>
              <a:gd name="connsiteX99" fmla="*/ 11758 w 4838076"/>
              <a:gd name="connsiteY99" fmla="*/ 4678362 h 6858000"/>
              <a:gd name="connsiteX100" fmla="*/ 3359 w 4838076"/>
              <a:gd name="connsiteY100" fmla="*/ 4738687 h 6858000"/>
              <a:gd name="connsiteX101" fmla="*/ 0 w 4838076"/>
              <a:gd name="connsiteY101" fmla="*/ 4806950 h 6858000"/>
              <a:gd name="connsiteX102" fmla="*/ 3359 w 4838076"/>
              <a:gd name="connsiteY102" fmla="*/ 4875212 h 6858000"/>
              <a:gd name="connsiteX103" fmla="*/ 11758 w 4838076"/>
              <a:gd name="connsiteY103" fmla="*/ 4935537 h 6858000"/>
              <a:gd name="connsiteX104" fmla="*/ 23515 w 4838076"/>
              <a:gd name="connsiteY104" fmla="*/ 4987925 h 6858000"/>
              <a:gd name="connsiteX105" fmla="*/ 38632 w 4838076"/>
              <a:gd name="connsiteY105" fmla="*/ 5033962 h 6858000"/>
              <a:gd name="connsiteX106" fmla="*/ 55427 w 4838076"/>
              <a:gd name="connsiteY106" fmla="*/ 5075237 h 6858000"/>
              <a:gd name="connsiteX107" fmla="*/ 75583 w 4838076"/>
              <a:gd name="connsiteY107" fmla="*/ 5114925 h 6858000"/>
              <a:gd name="connsiteX108" fmla="*/ 95738 w 4838076"/>
              <a:gd name="connsiteY108" fmla="*/ 5149850 h 6858000"/>
              <a:gd name="connsiteX109" fmla="*/ 115893 w 4838076"/>
              <a:gd name="connsiteY109" fmla="*/ 5186362 h 6858000"/>
              <a:gd name="connsiteX110" fmla="*/ 134368 w 4838076"/>
              <a:gd name="connsiteY110" fmla="*/ 5226050 h 6858000"/>
              <a:gd name="connsiteX111" fmla="*/ 152844 w 4838076"/>
              <a:gd name="connsiteY111" fmla="*/ 5268912 h 6858000"/>
              <a:gd name="connsiteX112" fmla="*/ 167960 w 4838076"/>
              <a:gd name="connsiteY112" fmla="*/ 5313362 h 6858000"/>
              <a:gd name="connsiteX113" fmla="*/ 178038 w 4838076"/>
              <a:gd name="connsiteY113" fmla="*/ 5365750 h 6858000"/>
              <a:gd name="connsiteX114" fmla="*/ 188115 w 4838076"/>
              <a:gd name="connsiteY114" fmla="*/ 5426075 h 6858000"/>
              <a:gd name="connsiteX115" fmla="*/ 189795 w 4838076"/>
              <a:gd name="connsiteY115" fmla="*/ 5494337 h 6858000"/>
              <a:gd name="connsiteX116" fmla="*/ 188115 w 4838076"/>
              <a:gd name="connsiteY116" fmla="*/ 5562600 h 6858000"/>
              <a:gd name="connsiteX117" fmla="*/ 178038 w 4838076"/>
              <a:gd name="connsiteY117" fmla="*/ 5622925 h 6858000"/>
              <a:gd name="connsiteX118" fmla="*/ 167960 w 4838076"/>
              <a:gd name="connsiteY118" fmla="*/ 5675312 h 6858000"/>
              <a:gd name="connsiteX119" fmla="*/ 152844 w 4838076"/>
              <a:gd name="connsiteY119" fmla="*/ 5721350 h 6858000"/>
              <a:gd name="connsiteX120" fmla="*/ 134368 w 4838076"/>
              <a:gd name="connsiteY120" fmla="*/ 5762625 h 6858000"/>
              <a:gd name="connsiteX121" fmla="*/ 115893 w 4838076"/>
              <a:gd name="connsiteY121" fmla="*/ 5802312 h 6858000"/>
              <a:gd name="connsiteX122" fmla="*/ 95738 w 4838076"/>
              <a:gd name="connsiteY122" fmla="*/ 5840412 h 6858000"/>
              <a:gd name="connsiteX123" fmla="*/ 75583 w 4838076"/>
              <a:gd name="connsiteY123" fmla="*/ 5876925 h 6858000"/>
              <a:gd name="connsiteX124" fmla="*/ 55427 w 4838076"/>
              <a:gd name="connsiteY124" fmla="*/ 5915025 h 6858000"/>
              <a:gd name="connsiteX125" fmla="*/ 38632 w 4838076"/>
              <a:gd name="connsiteY125" fmla="*/ 5956300 h 6858000"/>
              <a:gd name="connsiteX126" fmla="*/ 23515 w 4838076"/>
              <a:gd name="connsiteY126" fmla="*/ 6003925 h 6858000"/>
              <a:gd name="connsiteX127" fmla="*/ 11758 w 4838076"/>
              <a:gd name="connsiteY127" fmla="*/ 6056312 h 6858000"/>
              <a:gd name="connsiteX128" fmla="*/ 3359 w 4838076"/>
              <a:gd name="connsiteY128" fmla="*/ 6113462 h 6858000"/>
              <a:gd name="connsiteX129" fmla="*/ 0 w 4838076"/>
              <a:gd name="connsiteY129" fmla="*/ 6183312 h 6858000"/>
              <a:gd name="connsiteX130" fmla="*/ 3359 w 4838076"/>
              <a:gd name="connsiteY130" fmla="*/ 6251575 h 6858000"/>
              <a:gd name="connsiteX131" fmla="*/ 11758 w 4838076"/>
              <a:gd name="connsiteY131" fmla="*/ 6311900 h 6858000"/>
              <a:gd name="connsiteX132" fmla="*/ 23515 w 4838076"/>
              <a:gd name="connsiteY132" fmla="*/ 6361112 h 6858000"/>
              <a:gd name="connsiteX133" fmla="*/ 38632 w 4838076"/>
              <a:gd name="connsiteY133" fmla="*/ 6407150 h 6858000"/>
              <a:gd name="connsiteX134" fmla="*/ 55427 w 4838076"/>
              <a:gd name="connsiteY134" fmla="*/ 6448425 h 6858000"/>
              <a:gd name="connsiteX135" fmla="*/ 73903 w 4838076"/>
              <a:gd name="connsiteY135" fmla="*/ 6488112 h 6858000"/>
              <a:gd name="connsiteX136" fmla="*/ 92379 w 4838076"/>
              <a:gd name="connsiteY136" fmla="*/ 6523037 h 6858000"/>
              <a:gd name="connsiteX137" fmla="*/ 112534 w 4838076"/>
              <a:gd name="connsiteY137" fmla="*/ 6561137 h 6858000"/>
              <a:gd name="connsiteX138" fmla="*/ 132689 w 4838076"/>
              <a:gd name="connsiteY138" fmla="*/ 6597650 h 6858000"/>
              <a:gd name="connsiteX139" fmla="*/ 149485 w 4838076"/>
              <a:gd name="connsiteY139" fmla="*/ 6640512 h 6858000"/>
              <a:gd name="connsiteX140" fmla="*/ 166281 w 4838076"/>
              <a:gd name="connsiteY140" fmla="*/ 6683375 h 6858000"/>
              <a:gd name="connsiteX141" fmla="*/ 176358 w 4838076"/>
              <a:gd name="connsiteY141" fmla="*/ 6735762 h 6858000"/>
              <a:gd name="connsiteX142" fmla="*/ 184756 w 4838076"/>
              <a:gd name="connsiteY142" fmla="*/ 6791325 h 6858000"/>
              <a:gd name="connsiteX143" fmla="*/ 189795 w 4838076"/>
              <a:gd name="connsiteY143" fmla="*/ 6858000 h 6858000"/>
              <a:gd name="connsiteX144" fmla="*/ 334173 w 4838076"/>
              <a:gd name="connsiteY144" fmla="*/ 6858000 h 6858000"/>
              <a:gd name="connsiteX145" fmla="*/ 334174 w 4838076"/>
              <a:gd name="connsiteY145" fmla="*/ 6858000 h 6858000"/>
              <a:gd name="connsiteX146" fmla="*/ 3459219 w 4838076"/>
              <a:gd name="connsiteY146" fmla="*/ 6858000 h 6858000"/>
              <a:gd name="connsiteX147" fmla="*/ 4417162 w 4838076"/>
              <a:gd name="connsiteY147" fmla="*/ 6858000 h 6858000"/>
              <a:gd name="connsiteX148" fmla="*/ 4838076 w 4838076"/>
              <a:gd name="connsiteY14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</a:cxnLst>
            <a:rect l="l" t="t" r="r" b="b"/>
            <a:pathLst>
              <a:path w="4838076" h="6858000">
                <a:moveTo>
                  <a:pt x="4838076" y="0"/>
                </a:moveTo>
                <a:lnTo>
                  <a:pt x="4417162" y="0"/>
                </a:lnTo>
                <a:lnTo>
                  <a:pt x="3459219" y="0"/>
                </a:ln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3459219" y="6858000"/>
                </a:lnTo>
                <a:lnTo>
                  <a:pt x="4417162" y="6858000"/>
                </a:lnTo>
                <a:lnTo>
                  <a:pt x="4838076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BB0976-1EBE-42B3-DF98-2C955D5B0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51" y="662400"/>
            <a:ext cx="3384000" cy="1492132"/>
          </a:xfrm>
        </p:spPr>
        <p:txBody>
          <a:bodyPr anchor="t">
            <a:normAutofit/>
          </a:bodyPr>
          <a:lstStyle/>
          <a:p>
            <a:r>
              <a:rPr lang="hr-HR" sz="3400">
                <a:solidFill>
                  <a:schemeClr val="bg1"/>
                </a:solidFill>
              </a:rPr>
              <a:t>Financijska profitabilnost investicije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0B5969-CE1D-C61B-25DC-27DE1291CF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051" y="2286000"/>
            <a:ext cx="3384000" cy="3844800"/>
          </a:xfrm>
        </p:spPr>
        <p:txBody>
          <a:bodyPr>
            <a:normAutofit/>
          </a:bodyPr>
          <a:lstStyle/>
          <a:p>
            <a:r>
              <a:rPr lang="hr-HR" sz="2000">
                <a:solidFill>
                  <a:schemeClr val="bg1">
                    <a:alpha val="60000"/>
                  </a:schemeClr>
                </a:solidFill>
              </a:rPr>
              <a:t>Diskontiranje pri stopi 4%</a:t>
            </a:r>
          </a:p>
          <a:p>
            <a:r>
              <a:rPr lang="hr-HR" sz="2000">
                <a:solidFill>
                  <a:schemeClr val="bg1">
                    <a:alpha val="60000"/>
                  </a:schemeClr>
                </a:solidFill>
              </a:rPr>
              <a:t>15 godina referentno razdoblje</a:t>
            </a:r>
          </a:p>
          <a:p>
            <a:r>
              <a:rPr lang="hr-HR" sz="2000">
                <a:solidFill>
                  <a:schemeClr val="bg1">
                    <a:alpha val="60000"/>
                  </a:schemeClr>
                </a:solidFill>
              </a:rPr>
              <a:t>Trošak izgradnje i opremanja 107 mil. Kn</a:t>
            </a:r>
          </a:p>
          <a:p>
            <a:r>
              <a:rPr lang="hr-HR" sz="2000">
                <a:solidFill>
                  <a:schemeClr val="bg1">
                    <a:alpha val="60000"/>
                  </a:schemeClr>
                </a:solidFill>
              </a:rPr>
              <a:t>Nisu uzeti troškovi amortizacije i ostatak vrijednosti (uvjet Poziva)</a:t>
            </a:r>
          </a:p>
        </p:txBody>
      </p:sp>
      <p:pic>
        <p:nvPicPr>
          <p:cNvPr id="4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A12CC331-9D71-23FF-4443-F5D3FA49E8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27171" y="408214"/>
            <a:ext cx="6372814" cy="580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1993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2550BE34-C2B8-49B8-8519-67A8CAD51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A7457DD9-5A45-400A-AB4B-4B4EDECA2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365125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D54468-CB80-6C04-4822-6E8E2410C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746" y="586822"/>
            <a:ext cx="3560252" cy="164592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200" b="1" kern="1200" dirty="0" err="1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Financijski</a:t>
            </a:r>
            <a:r>
              <a:rPr lang="en-US" sz="3200" b="1" kern="120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kern="1200" dirty="0" err="1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povrat</a:t>
            </a:r>
            <a:r>
              <a:rPr lang="en-US" sz="3200" b="1" kern="120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kern="1200" dirty="0" err="1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na</a:t>
            </a:r>
            <a:r>
              <a:rPr lang="en-US" sz="3200" b="1" kern="120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kern="1200" dirty="0" err="1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nacionalni</a:t>
            </a:r>
            <a:r>
              <a:rPr lang="en-US" sz="3200" b="1" kern="120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kern="1200" dirty="0" err="1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kapital</a:t>
            </a:r>
            <a:endParaRPr lang="en-US" sz="3200" b="1" kern="1200" dirty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41CF7D6-A660-431A-B0BB-140A0D555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105773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570A85B-3810-4F95-97B0-CBF4CCDB3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43541" y="140063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6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9A5EFE46-2D99-45CD-ABBA-4F5A6CBFC0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2407" y="2694673"/>
            <a:ext cx="8507186" cy="3923096"/>
          </a:xfrm>
          <a:prstGeom prst="rect">
            <a:avLst/>
          </a:prstGeom>
        </p:spPr>
      </p:pic>
      <p:sp>
        <p:nvSpPr>
          <p:cNvPr id="7" name="Frame 6">
            <a:extLst>
              <a:ext uri="{FF2B5EF4-FFF2-40B4-BE49-F238E27FC236}">
                <a16:creationId xmlns:a16="http://schemas.microsoft.com/office/drawing/2014/main" id="{840EFA37-9640-72BD-AB84-EE3F284B3AC6}"/>
              </a:ext>
            </a:extLst>
          </p:cNvPr>
          <p:cNvSpPr/>
          <p:nvPr/>
        </p:nvSpPr>
        <p:spPr>
          <a:xfrm>
            <a:off x="1842407" y="4229425"/>
            <a:ext cx="8348133" cy="1168400"/>
          </a:xfrm>
          <a:prstGeom prst="frame">
            <a:avLst/>
          </a:prstGeom>
          <a:solidFill>
            <a:srgbClr val="FF00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6369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05494DE-B078-4D87-BB01-C84320618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A0576B0-CD8C-4661-95C8-A9F2CE7CD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4724288" cy="6861324"/>
          </a:xfrm>
          <a:prstGeom prst="rect">
            <a:avLst/>
          </a:prstGeom>
          <a:solidFill>
            <a:srgbClr val="000000">
              <a:alpha val="8039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3FF60E2B-3919-423C-B1FF-56CDE6681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19042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91CDF2-BD59-04E8-7252-3689142B1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991" y="2262981"/>
            <a:ext cx="2412661" cy="201030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Financijski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jaz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04D153E1-B730-FBC5-7297-CBBFE7BC20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1" y="7133"/>
            <a:ext cx="5096932" cy="6753831"/>
          </a:xfrm>
          <a:prstGeom prst="rect">
            <a:avLst/>
          </a:prstGeom>
        </p:spPr>
      </p:pic>
      <p:sp>
        <p:nvSpPr>
          <p:cNvPr id="8" name="Frame 7">
            <a:extLst>
              <a:ext uri="{FF2B5EF4-FFF2-40B4-BE49-F238E27FC236}">
                <a16:creationId xmlns:a16="http://schemas.microsoft.com/office/drawing/2014/main" id="{1A0D393F-1958-327A-7A8E-3585A56B4AC9}"/>
              </a:ext>
            </a:extLst>
          </p:cNvPr>
          <p:cNvSpPr/>
          <p:nvPr/>
        </p:nvSpPr>
        <p:spPr>
          <a:xfrm>
            <a:off x="6265333" y="440267"/>
            <a:ext cx="4538134" cy="423333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325509C8-B980-C7CA-F2E3-1FEE4A219ADE}"/>
              </a:ext>
            </a:extLst>
          </p:cNvPr>
          <p:cNvSpPr/>
          <p:nvPr/>
        </p:nvSpPr>
        <p:spPr>
          <a:xfrm>
            <a:off x="6265333" y="4329244"/>
            <a:ext cx="4538134" cy="624681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8436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05494DE-B078-4D87-BB01-C84320618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A0576B0-CD8C-4661-95C8-A9F2CE7CD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4724288" cy="6861324"/>
          </a:xfrm>
          <a:prstGeom prst="rect">
            <a:avLst/>
          </a:prstGeom>
          <a:solidFill>
            <a:srgbClr val="000000">
              <a:alpha val="8039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3FF60E2B-3919-423C-B1FF-56CDE6681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19042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C33CEA-9F7E-0127-51B8-C730905F0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122363"/>
            <a:ext cx="330813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Procjena cijene korištenja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FB4B50-6763-A7EF-7CBD-796426478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3602038"/>
            <a:ext cx="3308131" cy="165576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Cijena pri kojoj nositelj ostvaruje pravo na 70% sufinanciranja</a:t>
            </a:r>
          </a:p>
        </p:txBody>
      </p:sp>
      <p:pic>
        <p:nvPicPr>
          <p:cNvPr id="7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91AA57BB-CF53-831D-D326-A710BCC4DA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6911" y="119140"/>
            <a:ext cx="6462466" cy="6613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9798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7" descr="Dolina Neretve, zeleni vrt Dubrovnika – Živa povijest – Destinacija — Sun  Gardens Dubrovnik - Odmor o kakvom ste sanjali">
            <a:extLst>
              <a:ext uri="{FF2B5EF4-FFF2-40B4-BE49-F238E27FC236}">
                <a16:creationId xmlns:a16="http://schemas.microsoft.com/office/drawing/2014/main" id="{96BF8C88-27BB-AE57-8407-6A286F8FC2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6" r="29978"/>
          <a:stretch>
            <a:fillRect/>
          </a:stretch>
        </p:blipFill>
        <p:spPr bwMode="auto">
          <a:xfrm>
            <a:off x="20" y="10"/>
            <a:ext cx="7009876" cy="6857990"/>
          </a:xfrm>
          <a:custGeom>
            <a:avLst/>
            <a:gdLst/>
            <a:ahLst/>
            <a:cxnLst/>
            <a:rect l="l" t="t" r="r" b="b"/>
            <a:pathLst>
              <a:path w="7009896" h="6858000">
                <a:moveTo>
                  <a:pt x="0" y="0"/>
                </a:moveTo>
                <a:lnTo>
                  <a:pt x="7009896" y="0"/>
                </a:lnTo>
                <a:lnTo>
                  <a:pt x="7009896" y="1"/>
                </a:lnTo>
                <a:lnTo>
                  <a:pt x="6295211" y="1"/>
                </a:lnTo>
                <a:lnTo>
                  <a:pt x="6195255" y="380651"/>
                </a:lnTo>
                <a:cubicBezTo>
                  <a:pt x="5677600" y="2559611"/>
                  <a:pt x="5966601" y="4758249"/>
                  <a:pt x="6880029" y="6647018"/>
                </a:cubicBezTo>
                <a:lnTo>
                  <a:pt x="6988280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4" name="Freeform: Shape 6149">
            <a:extLst>
              <a:ext uri="{FF2B5EF4-FFF2-40B4-BE49-F238E27FC236}">
                <a16:creationId xmlns:a16="http://schemas.microsoft.com/office/drawing/2014/main" id="{5FDF4720-5445-47BE-89FE-E40D1AE6F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11927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6155" name="Freeform: Shape 6151">
            <a:extLst>
              <a:ext uri="{FF2B5EF4-FFF2-40B4-BE49-F238E27FC236}">
                <a16:creationId xmlns:a16="http://schemas.microsoft.com/office/drawing/2014/main" id="{AC8710B4-A815-4082-9E4F-F13A00070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42784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AADA19-FAC5-C47F-A286-1F744B2E8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1436" y="1396289"/>
            <a:ext cx="4819952" cy="1325563"/>
          </a:xfrm>
        </p:spPr>
        <p:txBody>
          <a:bodyPr>
            <a:normAutofit/>
          </a:bodyPr>
          <a:lstStyle/>
          <a:p>
            <a:r>
              <a:rPr lang="hr-HR" sz="3700"/>
              <a:t>Financijska prihvatljivost pri cijeni 1,64 kn/kg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A3C508-0C1A-67E6-CFD9-7937F1B72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1435" y="2871982"/>
            <a:ext cx="4819951" cy="3181684"/>
          </a:xfrm>
        </p:spPr>
        <p:txBody>
          <a:bodyPr anchor="t">
            <a:normAutofit/>
          </a:bodyPr>
          <a:lstStyle/>
          <a:p>
            <a:r>
              <a:rPr lang="hr-HR" dirty="0"/>
              <a:t>Postojeće marže</a:t>
            </a:r>
          </a:p>
          <a:p>
            <a:r>
              <a:rPr lang="hr-HR" dirty="0"/>
              <a:t>Izvedivo?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27C9CAF-CD1D-21C6-099B-22CBC8FA2A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101220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Dolina Neretve, zeleni vrt Dubrovnika – Živa povijest – Destinacija — Sun  Gardens Dubrovnik - Odmor o kakvom ste sanjali">
            <a:extLst>
              <a:ext uri="{FF2B5EF4-FFF2-40B4-BE49-F238E27FC236}">
                <a16:creationId xmlns:a16="http://schemas.microsoft.com/office/drawing/2014/main" id="{31291F76-83EF-8E85-9570-45ECE0690C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r:link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519135-92A1-C8E1-BAB8-B1F0AAD02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solidFill>
                  <a:srgbClr val="C00000"/>
                </a:solidFill>
              </a:rPr>
              <a:t>Analiza rizika: Značajni rizici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C2F1397-54AE-F581-D4BA-53B7BBEFAA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8552692"/>
              </p:ext>
            </p:extLst>
          </p:nvPr>
        </p:nvGraphicFramePr>
        <p:xfrm>
          <a:off x="838200" y="1395046"/>
          <a:ext cx="10515600" cy="52519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446181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Dolina Neretve, zeleni vrt Dubrovnika – Živa povijest – Destinacija — Sun  Gardens Dubrovnik - Odmor o kakvom ste sanjali">
            <a:extLst>
              <a:ext uri="{FF2B5EF4-FFF2-40B4-BE49-F238E27FC236}">
                <a16:creationId xmlns:a16="http://schemas.microsoft.com/office/drawing/2014/main" id="{5DB32FA9-725F-17DF-FD05-F7893339E8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r:link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519135-92A1-C8E1-BAB8-B1F0AAD02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solidFill>
                  <a:srgbClr val="C00000"/>
                </a:solidFill>
              </a:rPr>
              <a:t>Analiza rizika: Značajni rizici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C2F1397-54AE-F581-D4BA-53B7BBEFAA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20057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4280284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Dolina Neretve, zeleni vrt Dubrovnika – Živa povijest – Destinacija — Sun  Gardens Dubrovnik - Odmor o kakvom ste sanjali">
            <a:extLst>
              <a:ext uri="{FF2B5EF4-FFF2-40B4-BE49-F238E27FC236}">
                <a16:creationId xmlns:a16="http://schemas.microsoft.com/office/drawing/2014/main" id="{5DB32FA9-725F-17DF-FD05-F7893339E8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r:link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519135-92A1-C8E1-BAB8-B1F0AAD02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solidFill>
                  <a:srgbClr val="C00000"/>
                </a:solidFill>
              </a:rPr>
              <a:t>Analiza rizika: Značajni rizici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C2F1397-54AE-F581-D4BA-53B7BBEFAA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7051013"/>
              </p:ext>
            </p:extLst>
          </p:nvPr>
        </p:nvGraphicFramePr>
        <p:xfrm>
          <a:off x="105508" y="1312984"/>
          <a:ext cx="11980984" cy="54395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843558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41298-B018-0451-F3FF-31FF913C7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634" y="595512"/>
            <a:ext cx="5063451" cy="624872"/>
          </a:xfrm>
        </p:spPr>
        <p:txBody>
          <a:bodyPr vert="horz" lIns="91440" tIns="45720" rIns="91440" bIns="45720" rtlCol="0">
            <a:normAutofit fontScale="90000"/>
          </a:bodyPr>
          <a:lstStyle/>
          <a:p>
            <a:r>
              <a:rPr lang="en-US" b="1" kern="1200" dirty="0" err="1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Motiv</a:t>
            </a:r>
            <a:r>
              <a:rPr lang="en-US" b="1" kern="120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: </a:t>
            </a:r>
            <a:r>
              <a:rPr lang="en-US" b="1" kern="1200" dirty="0" err="1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Prilike</a:t>
            </a:r>
            <a:endParaRPr lang="en-US" b="1" kern="1200" dirty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3" name="Freeform 6">
            <a:extLst>
              <a:ext uri="{FF2B5EF4-FFF2-40B4-BE49-F238E27FC236}">
                <a16:creationId xmlns:a16="http://schemas.microsoft.com/office/drawing/2014/main" id="{A9616D99-AEFB-4C95-84EF-5DEC698D92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52858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54" name="Freeform 6">
            <a:extLst>
              <a:ext uri="{FF2B5EF4-FFF2-40B4-BE49-F238E27FC236}">
                <a16:creationId xmlns:a16="http://schemas.microsoft.com/office/drawing/2014/main" id="{D0F97023-F626-4FC5-8C2D-753B5C7F4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6" name="Picture 5" descr="Text, letter&#10;&#10;Description automatically generated">
            <a:extLst>
              <a:ext uri="{FF2B5EF4-FFF2-40B4-BE49-F238E27FC236}">
                <a16:creationId xmlns:a16="http://schemas.microsoft.com/office/drawing/2014/main" id="{F04C3CE8-4BB8-05A5-BD8D-6537A778D4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3"/>
          <a:stretch/>
        </p:blipFill>
        <p:spPr bwMode="auto">
          <a:xfrm>
            <a:off x="8151962" y="3872895"/>
            <a:ext cx="2542433" cy="831870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F43CBC05-2C1F-8BCF-D309-5B553A6C36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3602374"/>
              </p:ext>
            </p:extLst>
          </p:nvPr>
        </p:nvGraphicFramePr>
        <p:xfrm>
          <a:off x="1571811" y="1220384"/>
          <a:ext cx="6066118" cy="48737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358946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Dolina Neretve, zeleni vrt Dubrovnika – Živa povijest – Destinacija — Sun  Gardens Dubrovnik - Odmor o kakvom ste sanjali">
            <a:extLst>
              <a:ext uri="{FF2B5EF4-FFF2-40B4-BE49-F238E27FC236}">
                <a16:creationId xmlns:a16="http://schemas.microsoft.com/office/drawing/2014/main" id="{5DB32FA9-725F-17DF-FD05-F7893339E8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r:link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519135-92A1-C8E1-BAB8-B1F0AAD02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solidFill>
                  <a:schemeClr val="accent6">
                    <a:lumMod val="75000"/>
                  </a:schemeClr>
                </a:solidFill>
              </a:rPr>
              <a:t>Analiza rizika: Umjereni rizici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C2F1397-54AE-F581-D4BA-53B7BBEFAA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937689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815551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BFBB0F-D664-94BE-9B4B-1CBD26DA8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hr-HR" sz="4600"/>
              <a:t>Ocjena opravdanosti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E8C3762-2B83-C833-EB13-01C976B5AA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2381460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61493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37B1D-45A5-483E-3F1F-DAC4C4D71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8104" y="1396289"/>
            <a:ext cx="5034783" cy="1325563"/>
          </a:xfrm>
        </p:spPr>
        <p:txBody>
          <a:bodyPr>
            <a:normAutofit/>
          </a:bodyPr>
          <a:lstStyle/>
          <a:p>
            <a:r>
              <a:rPr lang="hr-HR" dirty="0"/>
              <a:t>Zaključno</a:t>
            </a:r>
          </a:p>
        </p:txBody>
      </p:sp>
      <p:sp>
        <p:nvSpPr>
          <p:cNvPr id="7191" name="Freeform: Shape 7180">
            <a:extLst>
              <a:ext uri="{FF2B5EF4-FFF2-40B4-BE49-F238E27FC236}">
                <a16:creationId xmlns:a16="http://schemas.microsoft.com/office/drawing/2014/main" id="{DCFD1A13-2B88-47B7-AAE9-AD6F3296EE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92" name="Freeform: Shape 7182">
            <a:extLst>
              <a:ext uri="{FF2B5EF4-FFF2-40B4-BE49-F238E27FC236}">
                <a16:creationId xmlns:a16="http://schemas.microsoft.com/office/drawing/2014/main" id="{F5CE4102-C93A-420A-98A7-5A7DD0C5C5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024154" cy="68580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C61BEACE-5626-5FC5-F1B8-B0AEA36E3C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3"/>
          <a:stretch/>
        </p:blipFill>
        <p:spPr bwMode="auto">
          <a:xfrm>
            <a:off x="429767" y="991068"/>
            <a:ext cx="4856199" cy="1588922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169" name="Picture 7" descr="Dolina Neretve, zeleni vrt Dubrovnika – Živa povijest – Destinacija — Sun  Gardens Dubrovnik - Odmor o kakvom ste sanjali">
            <a:extLst>
              <a:ext uri="{FF2B5EF4-FFF2-40B4-BE49-F238E27FC236}">
                <a16:creationId xmlns:a16="http://schemas.microsoft.com/office/drawing/2014/main" id="{065A9DF3-CA94-61C3-57F4-76C7F524D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9768" y="3690920"/>
            <a:ext cx="3350106" cy="1884435"/>
          </a:xfrm>
          <a:prstGeom prst="rect">
            <a:avLst/>
          </a:prstGeom>
          <a:solidFill>
            <a:srgbClr val="FFFFFF">
              <a:shade val="85000"/>
            </a:srgbClr>
          </a:solidFill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73AED3E-21F0-9B92-892C-86A769FD43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4154" y="2871981"/>
            <a:ext cx="5613179" cy="3850547"/>
          </a:xfrm>
        </p:spPr>
        <p:txBody>
          <a:bodyPr anchor="t">
            <a:normAutofit fontScale="92500"/>
          </a:bodyPr>
          <a:lstStyle/>
          <a:p>
            <a:r>
              <a:rPr lang="hr-HR" dirty="0"/>
              <a:t>Postoji potreba za potpornom infrastrukturom</a:t>
            </a:r>
          </a:p>
          <a:p>
            <a:r>
              <a:rPr lang="hr-HR" dirty="0"/>
              <a:t>Postojeći poziv djelomično odgovara na lokalne izazove i potrebe</a:t>
            </a:r>
          </a:p>
          <a:p>
            <a:r>
              <a:rPr lang="hr-HR" dirty="0"/>
              <a:t>Lokalna ograničenja planiranju i realizaciji javnih potpornih politika</a:t>
            </a:r>
          </a:p>
          <a:p>
            <a:r>
              <a:rPr lang="hr-HR" dirty="0"/>
              <a:t>Upitna izvedivost s obzirom na kriterije i rokove Poziva te lokalna ograničenja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BB160E7-56D6-D8F2-4BF0-034254FB5B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385107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3245F62-CCC4-49E4-B95B-EA6C1E790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188374-6848-DEE8-C935-B6CC5DF9B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3577456"/>
            <a:ext cx="10909640" cy="168781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Hvala za pozornost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CBFC52-1ADC-9FB1-13BB-8AFAEB6378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881" y="5660607"/>
            <a:ext cx="10909643" cy="55265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  <a:hlinkClick r:id="rId2"/>
              </a:rPr>
              <a:t>nstojcic@unidu.hr</a:t>
            </a:r>
            <a:r>
              <a: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</p:txBody>
      </p:sp>
      <p:pic>
        <p:nvPicPr>
          <p:cNvPr id="4" name="Picture 3" descr="Text, letter&#10;&#10;Description automatically generated">
            <a:extLst>
              <a:ext uri="{FF2B5EF4-FFF2-40B4-BE49-F238E27FC236}">
                <a16:creationId xmlns:a16="http://schemas.microsoft.com/office/drawing/2014/main" id="{AACB594F-C17C-2821-E725-C65C89A1FA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3"/>
          <a:stretch/>
        </p:blipFill>
        <p:spPr bwMode="auto">
          <a:xfrm>
            <a:off x="2873908" y="909172"/>
            <a:ext cx="6439588" cy="2106999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sketch line">
            <a:extLst>
              <a:ext uri="{FF2B5EF4-FFF2-40B4-BE49-F238E27FC236}">
                <a16:creationId xmlns:a16="http://schemas.microsoft.com/office/drawing/2014/main" id="{E6C0DD6B-6AA3-448F-9B99-8386295BC1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5509052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885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4" name="Rectangle 63">
            <a:extLst>
              <a:ext uri="{FF2B5EF4-FFF2-40B4-BE49-F238E27FC236}">
                <a16:creationId xmlns:a16="http://schemas.microsoft.com/office/drawing/2014/main" id="{D3E17859-C5F0-476F-A082-A4CB8841D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4375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84A6F6-DFCD-EC37-B28D-CAEB106D0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599" cy="1325563"/>
          </a:xfrm>
        </p:spPr>
        <p:txBody>
          <a:bodyPr>
            <a:normAutofit/>
          </a:bodyPr>
          <a:lstStyle/>
          <a:p>
            <a:r>
              <a:rPr lang="hr-HR" b="1" dirty="0">
                <a:solidFill>
                  <a:schemeClr val="accent2">
                    <a:lumMod val="75000"/>
                  </a:schemeClr>
                </a:solidFill>
              </a:rPr>
              <a:t>Polazne pretpostavke: Prijava i obuhvat</a:t>
            </a: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4DA38D14-D659-B67E-B2B6-FB1D8BD008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74" r="15927" b="2"/>
          <a:stretch/>
        </p:blipFill>
        <p:spPr>
          <a:xfrm>
            <a:off x="6848918" y="1771078"/>
            <a:ext cx="4504881" cy="4504881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66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980527" y="1929807"/>
            <a:ext cx="4556632" cy="455663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00988" y="1969050"/>
            <a:ext cx="666675" cy="64859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52A3A63E-C49A-AC8A-9A31-7D7005DA95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07922244"/>
              </p:ext>
            </p:extLst>
          </p:nvPr>
        </p:nvGraphicFramePr>
        <p:xfrm>
          <a:off x="399482" y="1404257"/>
          <a:ext cx="11300149" cy="50886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68330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4" name="Rectangle 63">
            <a:extLst>
              <a:ext uri="{FF2B5EF4-FFF2-40B4-BE49-F238E27FC236}">
                <a16:creationId xmlns:a16="http://schemas.microsoft.com/office/drawing/2014/main" id="{D3E17859-C5F0-476F-A082-A4CB8841D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4375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84A6F6-DFCD-EC37-B28D-CAEB106D0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599" cy="1325563"/>
          </a:xfrm>
        </p:spPr>
        <p:txBody>
          <a:bodyPr>
            <a:normAutofit/>
          </a:bodyPr>
          <a:lstStyle/>
          <a:p>
            <a:r>
              <a:rPr lang="hr-HR" b="1" dirty="0">
                <a:solidFill>
                  <a:schemeClr val="accent2">
                    <a:lumMod val="75000"/>
                  </a:schemeClr>
                </a:solidFill>
              </a:rPr>
              <a:t>Polazne pretpostavke: Kapacitet i realizacija</a:t>
            </a: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4DA38D14-D659-B67E-B2B6-FB1D8BD008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74" r="15927" b="2"/>
          <a:stretch/>
        </p:blipFill>
        <p:spPr>
          <a:xfrm>
            <a:off x="6848918" y="1771078"/>
            <a:ext cx="4504881" cy="4504881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66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980527" y="1929807"/>
            <a:ext cx="4556632" cy="455663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00988" y="1969050"/>
            <a:ext cx="666675" cy="64859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52A3A63E-C49A-AC8A-9A31-7D7005DA95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0951402"/>
              </p:ext>
            </p:extLst>
          </p:nvPr>
        </p:nvGraphicFramePr>
        <p:xfrm>
          <a:off x="399482" y="1404257"/>
          <a:ext cx="11300149" cy="50886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83477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098E6A-7962-5B95-A343-C7AFF0476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1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Socio-ekonomski kontekst</a:t>
            </a:r>
          </a:p>
        </p:txBody>
      </p:sp>
      <p:sp>
        <p:nvSpPr>
          <p:cNvPr id="74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Table&#10;&#10;Description automatically generated">
            <a:extLst>
              <a:ext uri="{FF2B5EF4-FFF2-40B4-BE49-F238E27FC236}">
                <a16:creationId xmlns:a16="http://schemas.microsoft.com/office/drawing/2014/main" id="{837BE13B-7E9C-71DF-4874-04BF12D8CA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6" y="1761045"/>
            <a:ext cx="7214616" cy="330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623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7" name="Rectangle 56">
            <a:extLst>
              <a:ext uri="{FF2B5EF4-FFF2-40B4-BE49-F238E27FC236}">
                <a16:creationId xmlns:a16="http://schemas.microsoft.com/office/drawing/2014/main" id="{69D47016-023F-44BD-981C-50E7A10A66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098E6A-7962-5B95-A343-C7AFF0476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57200"/>
            <a:ext cx="4343400" cy="1929384"/>
          </a:xfrm>
        </p:spPr>
        <p:txBody>
          <a:bodyPr anchor="ctr">
            <a:normAutofit/>
          </a:bodyPr>
          <a:lstStyle/>
          <a:p>
            <a:r>
              <a:rPr lang="hr-HR" sz="4800" b="1"/>
              <a:t>Socio-ekonomski kontekst</a:t>
            </a:r>
          </a:p>
        </p:txBody>
      </p:sp>
      <p:sp>
        <p:nvSpPr>
          <p:cNvPr id="59" name="sketchy line">
            <a:extLst>
              <a:ext uri="{FF2B5EF4-FFF2-40B4-BE49-F238E27FC236}">
                <a16:creationId xmlns:a16="http://schemas.microsoft.com/office/drawing/2014/main" id="{6D8B37B0-0682-433E-BC8D-498C04ABD9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471415" y="1412748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46252E-135B-59AA-492A-C98E6FC095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1263" y="457200"/>
            <a:ext cx="6007608" cy="1929384"/>
          </a:xfrm>
        </p:spPr>
        <p:txBody>
          <a:bodyPr anchor="ctr">
            <a:normAutofit/>
          </a:bodyPr>
          <a:lstStyle/>
          <a:p>
            <a:r>
              <a:rPr lang="hr-HR" sz="2200"/>
              <a:t>Razvojno heterogeno područje</a:t>
            </a:r>
          </a:p>
          <a:p>
            <a:r>
              <a:rPr lang="hr-HR" sz="2200"/>
              <a:t>Depopulacija</a:t>
            </a:r>
          </a:p>
          <a:p>
            <a:r>
              <a:rPr lang="hr-HR" sz="2200"/>
              <a:t>Visoka nezaposlenost</a:t>
            </a:r>
          </a:p>
          <a:p>
            <a:endParaRPr lang="hr-HR" sz="2200"/>
          </a:p>
        </p:txBody>
      </p:sp>
      <p:pic>
        <p:nvPicPr>
          <p:cNvPr id="11" name="Picture 10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73D20844-B261-FC9C-1A23-AC968804A2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344" y="3060957"/>
            <a:ext cx="5468112" cy="2695950"/>
          </a:xfrm>
          <a:prstGeom prst="rect">
            <a:avLst/>
          </a:prstGeom>
        </p:spPr>
      </p:pic>
      <p:pic>
        <p:nvPicPr>
          <p:cNvPr id="8" name="Picture 7" descr="Table&#10;&#10;Description automatically generated">
            <a:extLst>
              <a:ext uri="{FF2B5EF4-FFF2-40B4-BE49-F238E27FC236}">
                <a16:creationId xmlns:a16="http://schemas.microsoft.com/office/drawing/2014/main" id="{DB992BEC-F2B2-42E7-54C2-3C51F87508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4496" y="3473169"/>
            <a:ext cx="5468112" cy="1871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36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C4879EFC-8E62-4E00-973C-C45EE9EC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F4361B-1F5B-1DB2-23D3-5916BA8DB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57200"/>
            <a:ext cx="10909640" cy="13686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b="1" dirty="0" err="1">
                <a:solidFill>
                  <a:schemeClr val="accent2">
                    <a:lumMod val="75000"/>
                  </a:schemeClr>
                </a:solidFill>
              </a:rPr>
              <a:t>Poljoprivreda</a:t>
            </a:r>
            <a:r>
              <a:rPr lang="en-US" sz="6600" b="1" dirty="0">
                <a:solidFill>
                  <a:schemeClr val="accent2">
                    <a:lumMod val="75000"/>
                  </a:schemeClr>
                </a:solidFill>
              </a:rPr>
              <a:t> u </a:t>
            </a:r>
            <a:r>
              <a:rPr lang="en-US" sz="6600" b="1" dirty="0" err="1">
                <a:solidFill>
                  <a:schemeClr val="accent2">
                    <a:lumMod val="75000"/>
                  </a:schemeClr>
                </a:solidFill>
              </a:rPr>
              <a:t>dolini</a:t>
            </a:r>
            <a:r>
              <a:rPr lang="en-US" sz="6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6600" b="1" dirty="0" err="1">
                <a:solidFill>
                  <a:schemeClr val="accent2">
                    <a:lumMod val="75000"/>
                  </a:schemeClr>
                </a:solidFill>
              </a:rPr>
              <a:t>Neretve</a:t>
            </a:r>
            <a:endParaRPr lang="en-US" sz="6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8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1850683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hart, pie chart&#10;&#10;Description automatically generated">
            <a:extLst>
              <a:ext uri="{FF2B5EF4-FFF2-40B4-BE49-F238E27FC236}">
                <a16:creationId xmlns:a16="http://schemas.microsoft.com/office/drawing/2014/main" id="{A7F68208-2C0E-5FEC-2802-CBC8392869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861" y="2642616"/>
            <a:ext cx="4578773" cy="3605784"/>
          </a:xfrm>
          <a:prstGeom prst="rect">
            <a:avLst/>
          </a:prstGeom>
        </p:spPr>
      </p:pic>
      <p:pic>
        <p:nvPicPr>
          <p:cNvPr id="7" name="Picture 6" descr="Chart, pie chart&#10;&#10;Description automatically generated">
            <a:extLst>
              <a:ext uri="{FF2B5EF4-FFF2-40B4-BE49-F238E27FC236}">
                <a16:creationId xmlns:a16="http://schemas.microsoft.com/office/drawing/2014/main" id="{02625DB7-5A7D-8F92-8C7F-71776732D7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7256" y="2642616"/>
            <a:ext cx="4728896" cy="360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8863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1040</TotalTime>
  <Words>1589</Words>
  <Application>Microsoft Macintosh PowerPoint</Application>
  <PresentationFormat>Widescreen</PresentationFormat>
  <Paragraphs>271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Arial</vt:lpstr>
      <vt:lpstr>Calibri</vt:lpstr>
      <vt:lpstr>Calibri Light</vt:lpstr>
      <vt:lpstr>Century Schoolbook</vt:lpstr>
      <vt:lpstr>Office Theme</vt:lpstr>
      <vt:lpstr>LOGISTIČKO-DISTRIBUCIJSKI CENTAR ZA VOĆE I POVRĆE OPUZEN</vt:lpstr>
      <vt:lpstr>Sadržaj</vt:lpstr>
      <vt:lpstr>Motiv: Izazovi</vt:lpstr>
      <vt:lpstr>Motiv: Prilike</vt:lpstr>
      <vt:lpstr>Polazne pretpostavke: Prijava i obuhvat</vt:lpstr>
      <vt:lpstr>Polazne pretpostavke: Kapacitet i realizacija</vt:lpstr>
      <vt:lpstr>Socio-ekonomski kontekst</vt:lpstr>
      <vt:lpstr>Socio-ekonomski kontekst</vt:lpstr>
      <vt:lpstr>Poljoprivreda u dolini Neretve</vt:lpstr>
      <vt:lpstr>Poljoprivreda u dolini Neretve</vt:lpstr>
      <vt:lpstr>Poljoprivreda u dolini Neretve</vt:lpstr>
      <vt:lpstr>Godišnja proizvodnja i prinosi</vt:lpstr>
      <vt:lpstr>Godišnja proizvodnja i prinosi</vt:lpstr>
      <vt:lpstr>Tržišna orijentacija i samodostatnost</vt:lpstr>
      <vt:lpstr>Tržišna orijentacija i samodostatnost</vt:lpstr>
      <vt:lpstr>Potrebe logističko-distributivnih kapaciteta</vt:lpstr>
      <vt:lpstr>Potrebe logističko-distributivnih kapaciteta</vt:lpstr>
      <vt:lpstr>Potrebe logističko-distributivnih kapaciteta</vt:lpstr>
      <vt:lpstr>Poslovni model i varijante rješenja</vt:lpstr>
      <vt:lpstr>Poslovni model i varijante rješenja</vt:lpstr>
      <vt:lpstr>Varijante rješenja</vt:lpstr>
      <vt:lpstr>Struktura prihoda i troškova</vt:lpstr>
      <vt:lpstr>Interes za korištenje</vt:lpstr>
      <vt:lpstr>Financijska analiza – visina investicije</vt:lpstr>
      <vt:lpstr>Financijska analiza – visina investicije</vt:lpstr>
      <vt:lpstr>Operativni troškovi</vt:lpstr>
      <vt:lpstr>Ljudski resursi</vt:lpstr>
      <vt:lpstr>Ostali materijalni troškovi</vt:lpstr>
      <vt:lpstr>Procjena godišnjih operativnih troškova LDC</vt:lpstr>
      <vt:lpstr>Operativni prihodi</vt:lpstr>
      <vt:lpstr>Operativni prihodi i troškovi</vt:lpstr>
      <vt:lpstr>Financijska profitabilnost investicije</vt:lpstr>
      <vt:lpstr>Financijski povrat na nacionalni kapital</vt:lpstr>
      <vt:lpstr>Financijski jaz</vt:lpstr>
      <vt:lpstr>Procjena cijene korištenja</vt:lpstr>
      <vt:lpstr>Financijska prihvatljivost pri cijeni 1,64 kn/kg</vt:lpstr>
      <vt:lpstr>Analiza rizika: Značajni rizici</vt:lpstr>
      <vt:lpstr>Analiza rizika: Značajni rizici</vt:lpstr>
      <vt:lpstr>Analiza rizika: Značajni rizici</vt:lpstr>
      <vt:lpstr>Analiza rizika: Umjereni rizici</vt:lpstr>
      <vt:lpstr>Ocjena opravdanosti</vt:lpstr>
      <vt:lpstr>Zaključno</vt:lpstr>
      <vt:lpstr>Hvala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LOGISTIČKO-DISTRIBUCIJSKI CENTAR ZA VOĆE I POVRĆE OPUZEN</dc:title>
  <dc:creator>Nebojša Stojčić</dc:creator>
  <cp:lastModifiedBy>Nebojša Stojčić</cp:lastModifiedBy>
  <cp:revision>11</cp:revision>
  <dcterms:created xsi:type="dcterms:W3CDTF">2022-07-09T17:47:47Z</dcterms:created>
  <dcterms:modified xsi:type="dcterms:W3CDTF">2022-09-09T09:45:27Z</dcterms:modified>
</cp:coreProperties>
</file>